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0" r:id="rId5"/>
    <p:sldId id="276" r:id="rId6"/>
    <p:sldId id="278" r:id="rId7"/>
    <p:sldId id="259" r:id="rId8"/>
    <p:sldId id="268" r:id="rId9"/>
    <p:sldId id="269" r:id="rId10"/>
    <p:sldId id="271" r:id="rId11"/>
    <p:sldId id="272" r:id="rId12"/>
    <p:sldId id="275" r:id="rId13"/>
    <p:sldId id="265" r:id="rId14"/>
    <p:sldId id="266" r:id="rId15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8.png"/><Relationship Id="rId7" Type="http://schemas.openxmlformats.org/officeDocument/2006/relationships/image" Target="../media/image33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wmf"/><Relationship Id="rId7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wmf"/><Relationship Id="rId7" Type="http://schemas.openxmlformats.org/officeDocument/2006/relationships/image" Target="../media/image1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9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981680" y="2643480"/>
            <a:ext cx="22971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0" strike="noStrike" spc="-1">
                <a:solidFill>
                  <a:srgbClr val="2A8E45"/>
                </a:solidFill>
                <a:latin typeface="Hind"/>
                <a:ea typeface="Hind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2063880" y="3817175"/>
            <a:ext cx="8059680" cy="107939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3200" b="0" strike="noStrike" spc="-1" dirty="0" smtClean="0">
                <a:solidFill>
                  <a:srgbClr val="000000"/>
                </a:solidFill>
                <a:latin typeface="Cordia New"/>
                <a:ea typeface="Cordia New"/>
              </a:rPr>
              <a:t>Carla Ibarra Ed. de Párvulos </a:t>
            </a:r>
          </a:p>
          <a:p>
            <a:pPr algn="ctr">
              <a:lnSpc>
                <a:spcPct val="100000"/>
              </a:lnSpc>
            </a:pPr>
            <a:r>
              <a:rPr lang="es-CO" sz="3200" spc="-1" dirty="0" smtClean="0">
                <a:solidFill>
                  <a:srgbClr val="000000"/>
                </a:solidFill>
                <a:latin typeface="Cordia New"/>
              </a:rPr>
              <a:t>Ingrid Hernandez Ed. Diferencial</a:t>
            </a:r>
          </a:p>
        </p:txBody>
      </p:sp>
      <p:sp>
        <p:nvSpPr>
          <p:cNvPr id="43" name="CustomShape 3"/>
          <p:cNvSpPr/>
          <p:nvPr/>
        </p:nvSpPr>
        <p:spPr>
          <a:xfrm>
            <a:off x="3144271" y="2593800"/>
            <a:ext cx="6035347" cy="17365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s-ES" sz="6000" b="0" strike="noStrike" spc="-1" dirty="0" smtClean="0">
                <a:solidFill>
                  <a:srgbClr val="00B050"/>
                </a:solidFill>
                <a:latin typeface="Calibri"/>
              </a:rPr>
              <a:t>Retroalimentación</a:t>
            </a:r>
          </a:p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s-ES" sz="6000" b="0" strike="noStrike" spc="-1" dirty="0" smtClean="0">
                <a:solidFill>
                  <a:srgbClr val="00B050"/>
                </a:solidFill>
                <a:latin typeface="Calibri"/>
              </a:rPr>
              <a:t>  </a:t>
            </a:r>
            <a:r>
              <a:rPr lang="es-ES" sz="6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7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8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0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1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2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3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4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2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3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4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5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6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7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8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9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40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81" name="CustomShape 41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42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43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44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45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46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47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48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49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50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51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52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53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54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55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56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57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58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59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60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61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62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" name="Group 63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04" name="CustomShape 64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65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66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67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68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9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0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71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72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73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" name="CustomShape 74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5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6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7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78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9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80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81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2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3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84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5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6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7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8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9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0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91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2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3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4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5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6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7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8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9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00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01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02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3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04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5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6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7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08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09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10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11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12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3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14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5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6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17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18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19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20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21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2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3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24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5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6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7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28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29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30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31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2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3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34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35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36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7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38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9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0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141"/>
          <p:cNvSpPr/>
          <p:nvPr/>
        </p:nvSpPr>
        <p:spPr>
          <a:xfrm>
            <a:off x="9753480" y="414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42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143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44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45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46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47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48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9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0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51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52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53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54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55"/>
          <p:cNvSpPr/>
          <p:nvPr/>
        </p:nvSpPr>
        <p:spPr>
          <a:xfrm>
            <a:off x="9686880" y="411336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6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57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8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59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60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61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62"/>
          <p:cNvSpPr/>
          <p:nvPr/>
        </p:nvSpPr>
        <p:spPr>
          <a:xfrm>
            <a:off x="8995848" y="3849840"/>
            <a:ext cx="1219871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63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4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5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66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7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68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9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70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71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2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73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74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75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6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77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78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9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0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81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2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83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84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85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86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Imagen 324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grpSp>
        <p:nvGrpSpPr>
          <p:cNvPr id="228" name="Group 187"/>
          <p:cNvGrpSpPr/>
          <p:nvPr/>
        </p:nvGrpSpPr>
        <p:grpSpPr>
          <a:xfrm>
            <a:off x="6004080" y="301320"/>
            <a:ext cx="975960" cy="1132560"/>
            <a:chOff x="6004080" y="301320"/>
            <a:chExt cx="975960" cy="1132560"/>
          </a:xfrm>
        </p:grpSpPr>
        <p:sp>
          <p:nvSpPr>
            <p:cNvPr id="229" name="CustomShape 188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89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90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91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92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93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94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95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96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97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98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9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200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01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243" name="CustomShape 202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03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04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05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06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07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08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209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10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11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12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13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14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215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216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217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9" name="Group 218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260" name="CustomShape 219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220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221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222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223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224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225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26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227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228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229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230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231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232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33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234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35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601" y="3284410"/>
            <a:ext cx="6860386" cy="2891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720" y="5588817"/>
            <a:ext cx="5680080" cy="152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 rot="21370750">
            <a:off x="2688209" y="3557194"/>
            <a:ext cx="1814400" cy="1250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t="17136" r="31617"/>
          <a:stretch/>
        </p:blipFill>
        <p:spPr>
          <a:xfrm>
            <a:off x="7421401" y="439615"/>
            <a:ext cx="3182122" cy="487074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969094" y="1052640"/>
            <a:ext cx="257577" cy="2905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740" y="1150175"/>
            <a:ext cx="280440" cy="31701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847897" y="3681969"/>
            <a:ext cx="517680" cy="384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60" y="3646786"/>
            <a:ext cx="542591" cy="4084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112" y="4243093"/>
            <a:ext cx="542591" cy="4084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214" y="4308500"/>
            <a:ext cx="542591" cy="4084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4" t="8129" r="12162"/>
          <a:stretch/>
        </p:blipFill>
        <p:spPr>
          <a:xfrm>
            <a:off x="10535572" y="1601640"/>
            <a:ext cx="1457135" cy="22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 rot="21370750">
            <a:off x="2688209" y="3557194"/>
            <a:ext cx="1814400" cy="1250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060" y="1703770"/>
            <a:ext cx="280440" cy="31701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724840" y="3646620"/>
            <a:ext cx="517680" cy="384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69" y="3522909"/>
            <a:ext cx="542591" cy="4084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054" y="4295766"/>
            <a:ext cx="542591" cy="4084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445" y="4379594"/>
            <a:ext cx="542591" cy="4084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402" y="3962798"/>
            <a:ext cx="542591" cy="4084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9" t="8137" r="14753" b="30464"/>
          <a:stretch/>
        </p:blipFill>
        <p:spPr>
          <a:xfrm>
            <a:off x="6899040" y="1268115"/>
            <a:ext cx="3269171" cy="40402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474" y="1510841"/>
            <a:ext cx="280440" cy="3170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6"/>
          <a:stretch/>
        </p:blipFill>
        <p:spPr>
          <a:xfrm>
            <a:off x="10032805" y="2071801"/>
            <a:ext cx="1911646" cy="21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3" name="Imagen 109"/>
          <p:cNvPicPr/>
          <p:nvPr/>
        </p:nvPicPr>
        <p:blipFill>
          <a:blip r:embed="rId2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8115" b="10203"/>
          <a:stretch/>
        </p:blipFill>
        <p:spPr>
          <a:xfrm>
            <a:off x="1178170" y="404446"/>
            <a:ext cx="10093568" cy="467551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519246" y="680220"/>
            <a:ext cx="1475114" cy="13928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 smtClean="0"/>
              <a:t>5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044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CustomShape 1"/>
          <p:cNvSpPr/>
          <p:nvPr/>
        </p:nvSpPr>
        <p:spPr>
          <a:xfrm>
            <a:off x="1995480" y="2093307"/>
            <a:ext cx="8088480" cy="1590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O" sz="54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¿Qué vimos hoy?</a:t>
            </a:r>
          </a:p>
          <a:p>
            <a:pPr algn="ctr">
              <a:lnSpc>
                <a:spcPct val="9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8" name="Imagen 3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1449" name="CustomShape 3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0" name="CustomShape 4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CustomShape 5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CustomShape 6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CustomShape 7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8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5" name="CustomShape 9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6" name="CustomShape 10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11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2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9" name="CustomShape 13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0" name="CustomShape 14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1" name="CustomShape 15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2" name="CustomShape 16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3" name="CustomShape 17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4" name="CustomShape 18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5" name="CustomShape 19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6" name="CustomShape 20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7" name="CustomShape 21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8" name="CustomShape 22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9" name="CustomShape 23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0" name="CustomShape 24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1" name="CustomShape 25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2" name="CustomShape 26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3" name="CustomShape 27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4" name="CustomShape 28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5" name="CustomShape 29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6" name="CustomShape 30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7" name="CustomShape 31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8" name="CustomShape 32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9" name="CustomShape 33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0" name="CustomShape 34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1" name="CustomShape 35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2" name="CustomShape 36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3" name="CustomShape 37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4" name="CustomShape 38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85" name="Group 39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1486" name="CustomShape 40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7" name="CustomShape 41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8" name="CustomShape 42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9" name="CustomShape 43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0" name="CustomShape 44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1" name="CustomShape 45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2" name="CustomShape 46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3" name="CustomShape 47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4" name="CustomShape 48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5" name="CustomShape 49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6" name="CustomShape 50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7" name="CustomShape 51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8" name="CustomShape 52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9" name="CustomShape 53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0" name="CustomShape 54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1" name="CustomShape 55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2" name="CustomShape 56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3" name="CustomShape 57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4" name="CustomShape 58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5" name="CustomShape 59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6" name="CustomShape 60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7" name="CustomShape 61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508" name="Group 62"/>
          <p:cNvGrpSpPr/>
          <p:nvPr/>
        </p:nvGrpSpPr>
        <p:grpSpPr>
          <a:xfrm>
            <a:off x="5099040" y="-14400"/>
            <a:ext cx="608040" cy="878040"/>
            <a:chOff x="5099040" y="-14400"/>
            <a:chExt cx="608040" cy="878040"/>
          </a:xfrm>
        </p:grpSpPr>
        <p:sp>
          <p:nvSpPr>
            <p:cNvPr id="1509" name="CustomShape 63"/>
            <p:cNvSpPr/>
            <p:nvPr/>
          </p:nvSpPr>
          <p:spPr>
            <a:xfrm>
              <a:off x="5230800" y="1872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0" name="CustomShape 64"/>
            <p:cNvSpPr/>
            <p:nvPr/>
          </p:nvSpPr>
          <p:spPr>
            <a:xfrm>
              <a:off x="5128920" y="28260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1" name="CustomShape 65"/>
            <p:cNvSpPr/>
            <p:nvPr/>
          </p:nvSpPr>
          <p:spPr>
            <a:xfrm>
              <a:off x="5205240" y="50652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2" name="CustomShape 66"/>
            <p:cNvSpPr/>
            <p:nvPr/>
          </p:nvSpPr>
          <p:spPr>
            <a:xfrm>
              <a:off x="5128920" y="32364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3" name="CustomShape 67"/>
            <p:cNvSpPr/>
            <p:nvPr/>
          </p:nvSpPr>
          <p:spPr>
            <a:xfrm>
              <a:off x="5222880" y="60480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4" name="CustomShape 68"/>
            <p:cNvSpPr/>
            <p:nvPr/>
          </p:nvSpPr>
          <p:spPr>
            <a:xfrm>
              <a:off x="5286240" y="34128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5" name="CustomShape 69"/>
            <p:cNvSpPr/>
            <p:nvPr/>
          </p:nvSpPr>
          <p:spPr>
            <a:xfrm>
              <a:off x="5099040" y="25236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6" name="CustomShape 70"/>
            <p:cNvSpPr/>
            <p:nvPr/>
          </p:nvSpPr>
          <p:spPr>
            <a:xfrm>
              <a:off x="5197320" y="-1440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7" name="CustomShape 71"/>
            <p:cNvSpPr/>
            <p:nvPr/>
          </p:nvSpPr>
          <p:spPr>
            <a:xfrm>
              <a:off x="5180040" y="49356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8" name="CustomShape 72"/>
            <p:cNvSpPr/>
            <p:nvPr/>
          </p:nvSpPr>
          <p:spPr>
            <a:xfrm>
              <a:off x="5214960" y="5922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19" name="CustomShape 73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0" name="CustomShape 74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1" name="CustomShape 75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2" name="CustomShape 76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3" name="CustomShape 77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4" name="CustomShape 78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5" name="CustomShape 79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6" name="CustomShape 80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7" name="CustomShape 81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8" name="CustomShape 82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9" name="CustomShape 83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0" name="CustomShape 84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1" name="CustomShape 85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2" name="CustomShape 86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3" name="CustomShape 87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4" name="CustomShape 88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5" name="CustomShape 89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6" name="CustomShape 90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7" name="CustomShape 91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8" name="CustomShape 92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9" name="CustomShape 93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0" name="CustomShape 94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1" name="CustomShape 95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2" name="CustomShape 96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3" name="CustomShape 97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4" name="CustomShape 98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5" name="CustomShape 99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6" name="CustomShape 100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7" name="CustomShape 101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8" name="CustomShape 102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9" name="CustomShape 103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0" name="CustomShape 104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1" name="CustomShape 105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2" name="CustomShape 106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3" name="CustomShape 107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4" name="CustomShape 108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5" name="CustomShape 109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6" name="CustomShape 110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7" name="CustomShape 111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8" name="CustomShape 112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9" name="CustomShape 113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0" name="CustomShape 114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1" name="CustomShape 115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2" name="CustomShape 116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3" name="CustomShape 117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4" name="CustomShape 118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5" name="CustomShape 119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6" name="CustomShape 120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7" name="CustomShape 121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8" name="CustomShape 122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9" name="CustomShape 123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0" name="CustomShape 124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1" name="CustomShape 125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2" name="CustomShape 126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3" name="CustomShape 127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4" name="CustomShape 128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5" name="CustomShape 129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6" name="CustomShape 130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7" name="CustomShape 131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8" name="CustomShape 132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9" name="CustomShape 133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0" name="CustomShape 134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1" name="CustomShape 135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2" name="CustomShape 136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3" name="CustomShape 137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4" name="CustomShape 138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5" name="CustomShape 139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6" name="CustomShape 140"/>
          <p:cNvSpPr/>
          <p:nvPr/>
        </p:nvSpPr>
        <p:spPr>
          <a:xfrm>
            <a:off x="9753480" y="4140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7" name="CustomShape 141"/>
          <p:cNvSpPr/>
          <p:nvPr/>
        </p:nvSpPr>
        <p:spPr>
          <a:xfrm>
            <a:off x="9753480" y="31284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8" name="CustomShape 142"/>
          <p:cNvSpPr/>
          <p:nvPr/>
        </p:nvSpPr>
        <p:spPr>
          <a:xfrm>
            <a:off x="10045800" y="434880"/>
            <a:ext cx="149040" cy="9360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9" name="CustomShape 143"/>
          <p:cNvSpPr/>
          <p:nvPr/>
        </p:nvSpPr>
        <p:spPr>
          <a:xfrm>
            <a:off x="10134720" y="69372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0" name="CustomShape 144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1" name="CustomShape 145"/>
          <p:cNvSpPr/>
          <p:nvPr/>
        </p:nvSpPr>
        <p:spPr>
          <a:xfrm>
            <a:off x="9723600" y="324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2" name="CustomShape 146"/>
          <p:cNvSpPr/>
          <p:nvPr/>
        </p:nvSpPr>
        <p:spPr>
          <a:xfrm>
            <a:off x="10050480" y="32076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3" name="CustomShape 147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4" name="CustomShape 148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5" name="CustomShape 149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6" name="CustomShape 150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7" name="CustomShape 151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8" name="CustomShape 152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9" name="CustomShape 153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0" name="CustomShape 154"/>
          <p:cNvSpPr/>
          <p:nvPr/>
        </p:nvSpPr>
        <p:spPr>
          <a:xfrm>
            <a:off x="9686880" y="411336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1" name="CustomShape 155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2" name="CustomShape 156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3" name="CustomShape 157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4" name="CustomShape 158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5" name="CustomShape 159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6" name="CustomShape 160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7" name="CustomShape 161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8" name="CustomShape 162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9" name="CustomShape 163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0" name="CustomShape 164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1" name="CustomShape 165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2" name="CustomShape 166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3" name="CustomShape 167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4" name="CustomShape 168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5" name="CustomShape 169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6" name="CustomShape 170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7" name="CustomShape 171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8" name="CustomShape 172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9" name="CustomShape 173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0" name="CustomShape 174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1" name="CustomShape 175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2" name="CustomShape 176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3" name="CustomShape 177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4" name="CustomShape 178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5" name="CustomShape 179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6" name="CustomShape 180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7" name="CustomShape 181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8" name="CustomShape 182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9" name="CustomShape 183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0" name="CustomShape 184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1" name="CustomShape 185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32" name="Group 186"/>
          <p:cNvGrpSpPr/>
          <p:nvPr/>
        </p:nvGrpSpPr>
        <p:grpSpPr>
          <a:xfrm>
            <a:off x="6004080" y="301320"/>
            <a:ext cx="975960" cy="1132560"/>
            <a:chOff x="6004080" y="301320"/>
            <a:chExt cx="975960" cy="1132560"/>
          </a:xfrm>
        </p:grpSpPr>
        <p:sp>
          <p:nvSpPr>
            <p:cNvPr id="1633" name="CustomShape 187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4" name="CustomShape 188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5" name="CustomShape 189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6" name="CustomShape 190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7" name="CustomShape 191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8" name="CustomShape 192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9" name="CustomShape 193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0" name="CustomShape 194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1" name="CustomShape 195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2" name="CustomShape 196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3" name="CustomShape 197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4" name="CustomShape 198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5" name="CustomShape 199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46" name="Group 200"/>
          <p:cNvGrpSpPr/>
          <p:nvPr/>
        </p:nvGrpSpPr>
        <p:grpSpPr>
          <a:xfrm>
            <a:off x="2633760" y="423720"/>
            <a:ext cx="2544840" cy="1527480"/>
            <a:chOff x="2633760" y="423720"/>
            <a:chExt cx="2544840" cy="1527480"/>
          </a:xfrm>
        </p:grpSpPr>
        <p:sp>
          <p:nvSpPr>
            <p:cNvPr id="1647" name="CustomShape 201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8" name="CustomShape 202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9" name="CustomShape 203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0" name="CustomShape 204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1" name="CustomShape 205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2" name="CustomShape 206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3" name="CustomShape 207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4" name="CustomShape 208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5" name="CustomShape 209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6" name="CustomShape 210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7" name="CustomShape 211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8" name="CustomShape 212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9" name="CustomShape 213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0" name="CustomShape 214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1" name="CustomShape 215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2" name="CustomShape 216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63" name="Group 217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1664" name="CustomShape 218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5" name="CustomShape 219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6" name="CustomShape 220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7" name="CustomShape 221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8" name="CustomShape 222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9" name="CustomShape 223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0" name="CustomShape 224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1" name="CustomShape 225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2" name="CustomShape 226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3" name="CustomShape 227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4" name="CustomShape 228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5" name="CustomShape 229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6" name="CustomShape 230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7" name="CustomShape 231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8" name="CustomShape 232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79" name="CustomShape 233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0" name="CustomShape 234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2611440" y="2125151"/>
            <a:ext cx="6594480" cy="2156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40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Niños recuerden….</a:t>
            </a:r>
          </a:p>
          <a:p>
            <a:pPr algn="ctr">
              <a:lnSpc>
                <a:spcPct val="100000"/>
              </a:lnSpc>
            </a:pPr>
            <a:r>
              <a:rPr lang="es-CO" sz="4000" b="1" spc="-1" dirty="0" smtClean="0">
                <a:solidFill>
                  <a:srgbClr val="2A8E45"/>
                </a:solidFill>
                <a:latin typeface="Hind"/>
                <a:ea typeface="Hind"/>
              </a:rPr>
              <a:t>Cuídense los extrañamos</a:t>
            </a:r>
            <a:endParaRPr lang="es-CO" sz="4000" b="1" strike="noStrike" spc="-1" dirty="0" smtClean="0">
              <a:solidFill>
                <a:srgbClr val="2A8E45"/>
              </a:solidFill>
              <a:latin typeface="Hind"/>
              <a:ea typeface="Hind"/>
            </a:endParaRPr>
          </a:p>
          <a:p>
            <a:pPr algn="ctr"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3" name="Imagen 109"/>
          <p:cNvPicPr/>
          <p:nvPr/>
        </p:nvPicPr>
        <p:blipFill>
          <a:blip r:embed="rId2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75" y="3705533"/>
            <a:ext cx="2038350" cy="2238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315" y="3657019"/>
            <a:ext cx="2143125" cy="21431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b="10617"/>
          <a:stretch/>
        </p:blipFill>
        <p:spPr>
          <a:xfrm>
            <a:off x="1837994" y="3810180"/>
            <a:ext cx="2066925" cy="197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744200" y="2211480"/>
            <a:ext cx="4580141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trike="noStrike" spc="-1" dirty="0" smtClean="0">
                <a:solidFill>
                  <a:srgbClr val="000000"/>
                </a:solidFill>
                <a:latin typeface="Hind"/>
                <a:ea typeface="Hind"/>
              </a:rPr>
              <a:t>Cuantificadores mas - menos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744200" y="2955960"/>
            <a:ext cx="2904683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pc="-1" dirty="0" smtClean="0">
                <a:solidFill>
                  <a:srgbClr val="000000"/>
                </a:solidFill>
                <a:latin typeface="Hind"/>
              </a:rPr>
              <a:t>Izquierda derecha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815120" y="4448160"/>
            <a:ext cx="1793880" cy="5254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ES" sz="2800" b="1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es-ES" sz="2800" b="1" spc="-1" dirty="0" smtClean="0">
                <a:solidFill>
                  <a:srgbClr val="000000"/>
                </a:solidFill>
                <a:latin typeface="Calibri"/>
              </a:rPr>
              <a:t>úmeros</a:t>
            </a:r>
            <a:endParaRPr lang="es-ES" sz="2800" b="1" strike="noStrike" spc="-1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833400" y="956355"/>
            <a:ext cx="3308400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ES" sz="4000" b="0" strike="noStrike" spc="-1" dirty="0" smtClean="0">
                <a:solidFill>
                  <a:srgbClr val="000000"/>
                </a:solidFill>
                <a:latin typeface="Calibri"/>
              </a:rPr>
              <a:t>¿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Recuerdan lo que hemos aprendido</a:t>
            </a:r>
            <a:r>
              <a:rPr lang="es-ES" sz="36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1001880" y="4963402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"/>
          <p:cNvSpPr/>
          <p:nvPr/>
        </p:nvSpPr>
        <p:spPr>
          <a:xfrm>
            <a:off x="1103040" y="4212000"/>
            <a:ext cx="563400" cy="533520"/>
          </a:xfrm>
          <a:custGeom>
            <a:avLst/>
            <a:gdLst/>
            <a:ahLst/>
            <a:cxnLst/>
            <a:rect l="l" t="t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1157400" y="2906640"/>
            <a:ext cx="517320" cy="500040"/>
          </a:xfrm>
          <a:custGeom>
            <a:avLst/>
            <a:gdLst/>
            <a:ahLst/>
            <a:cxnLst/>
            <a:rect l="l" t="t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Imagen 372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grpSp>
        <p:nvGrpSpPr>
          <p:cNvPr id="287" name="Group 10"/>
          <p:cNvGrpSpPr/>
          <p:nvPr/>
        </p:nvGrpSpPr>
        <p:grpSpPr>
          <a:xfrm>
            <a:off x="4349880" y="309600"/>
            <a:ext cx="7546320" cy="5754240"/>
            <a:chOff x="4349880" y="309600"/>
            <a:chExt cx="7546320" cy="5754240"/>
          </a:xfrm>
        </p:grpSpPr>
        <p:sp>
          <p:nvSpPr>
            <p:cNvPr id="288" name="CustomShape 11"/>
            <p:cNvSpPr/>
            <p:nvPr/>
          </p:nvSpPr>
          <p:spPr>
            <a:xfrm>
              <a:off x="8427960" y="1087920"/>
              <a:ext cx="531360" cy="546840"/>
            </a:xfrm>
            <a:custGeom>
              <a:avLst/>
              <a:gdLst/>
              <a:ahLst/>
              <a:cxnLst/>
              <a:rect l="l" t="t" r="r" b="b"/>
              <a:pathLst>
                <a:path w="126" h="129">
                  <a:moveTo>
                    <a:pt x="57" y="69"/>
                  </a:moveTo>
                  <a:cubicBezTo>
                    <a:pt x="57" y="67"/>
                    <a:pt x="59" y="66"/>
                    <a:pt x="61" y="67"/>
                  </a:cubicBezTo>
                  <a:cubicBezTo>
                    <a:pt x="69" y="69"/>
                    <a:pt x="75" y="77"/>
                    <a:pt x="79" y="86"/>
                  </a:cubicBezTo>
                  <a:cubicBezTo>
                    <a:pt x="77" y="76"/>
                    <a:pt x="76" y="66"/>
                    <a:pt x="78" y="57"/>
                  </a:cubicBezTo>
                  <a:cubicBezTo>
                    <a:pt x="79" y="55"/>
                    <a:pt x="82" y="54"/>
                    <a:pt x="83" y="55"/>
                  </a:cubicBezTo>
                  <a:cubicBezTo>
                    <a:pt x="99" y="66"/>
                    <a:pt x="99" y="89"/>
                    <a:pt x="102" y="107"/>
                  </a:cubicBezTo>
                  <a:cubicBezTo>
                    <a:pt x="105" y="106"/>
                    <a:pt x="109" y="105"/>
                    <a:pt x="11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9" y="84"/>
                    <a:pt x="124" y="74"/>
                    <a:pt x="125" y="63"/>
                  </a:cubicBezTo>
                  <a:cubicBezTo>
                    <a:pt x="126" y="34"/>
                    <a:pt x="104" y="0"/>
                    <a:pt x="71" y="4"/>
                  </a:cubicBezTo>
                  <a:cubicBezTo>
                    <a:pt x="41" y="8"/>
                    <a:pt x="0" y="39"/>
                    <a:pt x="11" y="74"/>
                  </a:cubicBezTo>
                  <a:cubicBezTo>
                    <a:pt x="18" y="96"/>
                    <a:pt x="37" y="106"/>
                    <a:pt x="52" y="121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66" y="125"/>
                    <a:pt x="71" y="121"/>
                    <a:pt x="76" y="118"/>
                  </a:cubicBezTo>
                  <a:cubicBezTo>
                    <a:pt x="64" y="105"/>
                    <a:pt x="53" y="86"/>
                    <a:pt x="57" y="69"/>
                  </a:cubicBezTo>
                  <a:close/>
                  <a:moveTo>
                    <a:pt x="39" y="79"/>
                  </a:moveTo>
                  <a:cubicBezTo>
                    <a:pt x="35" y="85"/>
                    <a:pt x="27" y="85"/>
                    <a:pt x="23" y="79"/>
                  </a:cubicBezTo>
                  <a:cubicBezTo>
                    <a:pt x="20" y="74"/>
                    <a:pt x="18" y="66"/>
                    <a:pt x="22" y="62"/>
                  </a:cubicBezTo>
                  <a:cubicBezTo>
                    <a:pt x="23" y="59"/>
                    <a:pt x="26" y="57"/>
                    <a:pt x="28" y="57"/>
                  </a:cubicBezTo>
                  <a:cubicBezTo>
                    <a:pt x="31" y="57"/>
                    <a:pt x="34" y="58"/>
                    <a:pt x="36" y="60"/>
                  </a:cubicBezTo>
                  <a:cubicBezTo>
                    <a:pt x="40" y="65"/>
                    <a:pt x="43" y="73"/>
                    <a:pt x="39" y="79"/>
                  </a:cubicBezTo>
                  <a:close/>
                  <a:moveTo>
                    <a:pt x="51" y="34"/>
                  </a:moveTo>
                  <a:cubicBezTo>
                    <a:pt x="49" y="40"/>
                    <a:pt x="45" y="47"/>
                    <a:pt x="39" y="49"/>
                  </a:cubicBezTo>
                  <a:cubicBezTo>
                    <a:pt x="33" y="51"/>
                    <a:pt x="27" y="47"/>
                    <a:pt x="28" y="41"/>
                  </a:cubicBezTo>
                  <a:cubicBezTo>
                    <a:pt x="29" y="35"/>
                    <a:pt x="34" y="28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7" y="21"/>
                    <a:pt x="51" y="30"/>
                    <a:pt x="51" y="34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12"/>
            <p:cNvSpPr/>
            <p:nvPr/>
          </p:nvSpPr>
          <p:spPr>
            <a:xfrm>
              <a:off x="8688960" y="1406520"/>
              <a:ext cx="85320" cy="169560"/>
            </a:xfrm>
            <a:custGeom>
              <a:avLst/>
              <a:gdLst/>
              <a:ahLst/>
              <a:cxnLst/>
              <a:rect l="l" t="t" r="r" b="b"/>
              <a:pathLst>
                <a:path w="20" h="40">
                  <a:moveTo>
                    <a:pt x="1" y="0"/>
                  </a:moveTo>
                  <a:cubicBezTo>
                    <a:pt x="0" y="14"/>
                    <a:pt x="11" y="28"/>
                    <a:pt x="19" y="40"/>
                  </a:cubicBezTo>
                  <a:cubicBezTo>
                    <a:pt x="19" y="39"/>
                    <a:pt x="20" y="39"/>
                    <a:pt x="20" y="39"/>
                  </a:cubicBezTo>
                  <a:cubicBezTo>
                    <a:pt x="16" y="28"/>
                    <a:pt x="12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13"/>
            <p:cNvSpPr/>
            <p:nvPr/>
          </p:nvSpPr>
          <p:spPr>
            <a:xfrm>
              <a:off x="8777520" y="1363680"/>
              <a:ext cx="55440" cy="186840"/>
            </a:xfrm>
            <a:custGeom>
              <a:avLst/>
              <a:gdLst/>
              <a:ahLst/>
              <a:cxnLst/>
              <a:rect l="l" t="t" r="r" b="b"/>
              <a:pathLst>
                <a:path w="13" h="44">
                  <a:moveTo>
                    <a:pt x="12" y="43"/>
                  </a:moveTo>
                  <a:cubicBezTo>
                    <a:pt x="12" y="43"/>
                    <a:pt x="13" y="43"/>
                    <a:pt x="13" y="43"/>
                  </a:cubicBezTo>
                  <a:cubicBezTo>
                    <a:pt x="9" y="30"/>
                    <a:pt x="10" y="11"/>
                    <a:pt x="1" y="0"/>
                  </a:cubicBezTo>
                  <a:cubicBezTo>
                    <a:pt x="0" y="15"/>
                    <a:pt x="6" y="30"/>
                    <a:pt x="10" y="44"/>
                  </a:cubicBezTo>
                  <a:cubicBezTo>
                    <a:pt x="11" y="44"/>
                    <a:pt x="11" y="44"/>
                    <a:pt x="1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14"/>
            <p:cNvSpPr/>
            <p:nvPr/>
          </p:nvSpPr>
          <p:spPr>
            <a:xfrm>
              <a:off x="8562600" y="1206720"/>
              <a:ext cx="55080" cy="68040"/>
            </a:xfrm>
            <a:custGeom>
              <a:avLst/>
              <a:gdLst/>
              <a:ahLst/>
              <a:cxnLst/>
              <a:rect l="l" t="t" r="r" b="b"/>
              <a:pathLst>
                <a:path w="13" h="1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3"/>
                    <a:pt x="3" y="7"/>
                    <a:pt x="2" y="10"/>
                  </a:cubicBezTo>
                  <a:cubicBezTo>
                    <a:pt x="1" y="11"/>
                    <a:pt x="0" y="14"/>
                    <a:pt x="1" y="15"/>
                  </a:cubicBezTo>
                  <a:cubicBezTo>
                    <a:pt x="2" y="16"/>
                    <a:pt x="5" y="16"/>
                    <a:pt x="6" y="15"/>
                  </a:cubicBezTo>
                  <a:cubicBezTo>
                    <a:pt x="9" y="14"/>
                    <a:pt x="12" y="10"/>
                    <a:pt x="13" y="6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5"/>
            <p:cNvSpPr/>
            <p:nvPr/>
          </p:nvSpPr>
          <p:spPr>
            <a:xfrm>
              <a:off x="8533800" y="1351080"/>
              <a:ext cx="45720" cy="75960"/>
            </a:xfrm>
            <a:custGeom>
              <a:avLst/>
              <a:gdLst/>
              <a:ahLst/>
              <a:cxnLst/>
              <a:rect l="l" t="t" r="r" b="b"/>
              <a:pathLst>
                <a:path w="11" h="18">
                  <a:moveTo>
                    <a:pt x="4" y="1"/>
                  </a:moveTo>
                  <a:cubicBezTo>
                    <a:pt x="3" y="1"/>
                    <a:pt x="2" y="2"/>
                    <a:pt x="1" y="2"/>
                  </a:cubicBezTo>
                  <a:cubicBezTo>
                    <a:pt x="0" y="6"/>
                    <a:pt x="0" y="10"/>
                    <a:pt x="2" y="13"/>
                  </a:cubicBezTo>
                  <a:cubicBezTo>
                    <a:pt x="4" y="16"/>
                    <a:pt x="8" y="18"/>
                    <a:pt x="10" y="13"/>
                  </a:cubicBezTo>
                  <a:cubicBezTo>
                    <a:pt x="11" y="10"/>
                    <a:pt x="9" y="5"/>
                    <a:pt x="7" y="3"/>
                  </a:cubicBezTo>
                  <a:cubicBezTo>
                    <a:pt x="6" y="2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6"/>
            <p:cNvSpPr/>
            <p:nvPr/>
          </p:nvSpPr>
          <p:spPr>
            <a:xfrm>
              <a:off x="8782200" y="1520640"/>
              <a:ext cx="21960" cy="42480"/>
            </a:xfrm>
            <a:custGeom>
              <a:avLst/>
              <a:gdLst/>
              <a:ahLst/>
              <a:cxnLst/>
              <a:rect l="l" t="t" r="r" b="b"/>
              <a:pathLst>
                <a:path w="5" h="10">
                  <a:moveTo>
                    <a:pt x="5" y="9"/>
                  </a:moveTo>
                  <a:cubicBezTo>
                    <a:pt x="3" y="6"/>
                    <a:pt x="2" y="3"/>
                    <a:pt x="0" y="0"/>
                  </a:cubicBezTo>
                  <a:cubicBezTo>
                    <a:pt x="1" y="3"/>
                    <a:pt x="2" y="7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7"/>
            <p:cNvSpPr/>
            <p:nvPr/>
          </p:nvSpPr>
          <p:spPr>
            <a:xfrm>
              <a:off x="8706600" y="1563480"/>
              <a:ext cx="250200" cy="203040"/>
            </a:xfrm>
            <a:custGeom>
              <a:avLst/>
              <a:gdLst/>
              <a:ahLst/>
              <a:cxnLst/>
              <a:rect l="l" t="t" r="r" b="b"/>
              <a:pathLst>
                <a:path w="59" h="48">
                  <a:moveTo>
                    <a:pt x="59" y="27"/>
                  </a:moveTo>
                  <a:cubicBezTo>
                    <a:pt x="58" y="24"/>
                    <a:pt x="57" y="21"/>
                    <a:pt x="55" y="18"/>
                  </a:cubicBezTo>
                  <a:cubicBezTo>
                    <a:pt x="48" y="18"/>
                    <a:pt x="41" y="18"/>
                    <a:pt x="34" y="20"/>
                  </a:cubicBezTo>
                  <a:cubicBezTo>
                    <a:pt x="29" y="22"/>
                    <a:pt x="24" y="24"/>
                    <a:pt x="20" y="28"/>
                  </a:cubicBezTo>
                  <a:cubicBezTo>
                    <a:pt x="18" y="30"/>
                    <a:pt x="17" y="32"/>
                    <a:pt x="15" y="34"/>
                  </a:cubicBezTo>
                  <a:cubicBezTo>
                    <a:pt x="14" y="34"/>
                    <a:pt x="13" y="33"/>
                    <a:pt x="13" y="32"/>
                  </a:cubicBezTo>
                  <a:cubicBezTo>
                    <a:pt x="12" y="23"/>
                    <a:pt x="24" y="16"/>
                    <a:pt x="32" y="13"/>
                  </a:cubicBezTo>
                  <a:cubicBezTo>
                    <a:pt x="38" y="11"/>
                    <a:pt x="46" y="10"/>
                    <a:pt x="53" y="11"/>
                  </a:cubicBezTo>
                  <a:cubicBezTo>
                    <a:pt x="51" y="8"/>
                    <a:pt x="50" y="4"/>
                    <a:pt x="49" y="0"/>
                  </a:cubicBezTo>
                  <a:cubicBezTo>
                    <a:pt x="44" y="1"/>
                    <a:pt x="40" y="2"/>
                    <a:pt x="35" y="3"/>
                  </a:cubicBezTo>
                  <a:cubicBezTo>
                    <a:pt x="22" y="7"/>
                    <a:pt x="9" y="14"/>
                    <a:pt x="0" y="24"/>
                  </a:cubicBezTo>
                  <a:cubicBezTo>
                    <a:pt x="4" y="32"/>
                    <a:pt x="8" y="40"/>
                    <a:pt x="11" y="48"/>
                  </a:cubicBezTo>
                  <a:cubicBezTo>
                    <a:pt x="20" y="36"/>
                    <a:pt x="44" y="26"/>
                    <a:pt x="59" y="2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8"/>
            <p:cNvSpPr/>
            <p:nvPr/>
          </p:nvSpPr>
          <p:spPr>
            <a:xfrm>
              <a:off x="8774280" y="1715760"/>
              <a:ext cx="194760" cy="110520"/>
            </a:xfrm>
            <a:custGeom>
              <a:avLst/>
              <a:gdLst/>
              <a:ahLst/>
              <a:cxnLst/>
              <a:rect l="l" t="t" r="r" b="b"/>
              <a:pathLst>
                <a:path w="46" h="26">
                  <a:moveTo>
                    <a:pt x="0" y="21"/>
                  </a:moveTo>
                  <a:cubicBezTo>
                    <a:pt x="16" y="26"/>
                    <a:pt x="33" y="23"/>
                    <a:pt x="44" y="5"/>
                  </a:cubicBezTo>
                  <a:cubicBezTo>
                    <a:pt x="45" y="4"/>
                    <a:pt x="45" y="2"/>
                    <a:pt x="46" y="0"/>
                  </a:cubicBezTo>
                  <a:cubicBezTo>
                    <a:pt x="37" y="1"/>
                    <a:pt x="29" y="1"/>
                    <a:pt x="20" y="5"/>
                  </a:cubicBezTo>
                  <a:cubicBezTo>
                    <a:pt x="11" y="8"/>
                    <a:pt x="5" y="13"/>
                    <a:pt x="0" y="2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9"/>
            <p:cNvSpPr/>
            <p:nvPr/>
          </p:nvSpPr>
          <p:spPr>
            <a:xfrm>
              <a:off x="8418240" y="1046880"/>
              <a:ext cx="596880" cy="808200"/>
            </a:xfrm>
            <a:custGeom>
              <a:avLst/>
              <a:gdLst/>
              <a:ahLst/>
              <a:cxnLst/>
              <a:rect l="l" t="t" r="r" b="b"/>
              <a:pathLst>
                <a:path w="141" h="191">
                  <a:moveTo>
                    <a:pt x="131" y="139"/>
                  </a:moveTo>
                  <a:cubicBezTo>
                    <a:pt x="128" y="133"/>
                    <a:pt x="126" y="127"/>
                    <a:pt x="124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2" y="106"/>
                    <a:pt x="132" y="93"/>
                    <a:pt x="134" y="78"/>
                  </a:cubicBezTo>
                  <a:cubicBezTo>
                    <a:pt x="135" y="65"/>
                    <a:pt x="135" y="50"/>
                    <a:pt x="128" y="38"/>
                  </a:cubicBezTo>
                  <a:cubicBezTo>
                    <a:pt x="114" y="11"/>
                    <a:pt x="86" y="0"/>
                    <a:pt x="57" y="10"/>
                  </a:cubicBezTo>
                  <a:cubicBezTo>
                    <a:pt x="30" y="18"/>
                    <a:pt x="8" y="42"/>
                    <a:pt x="4" y="70"/>
                  </a:cubicBezTo>
                  <a:cubicBezTo>
                    <a:pt x="0" y="104"/>
                    <a:pt x="37" y="127"/>
                    <a:pt x="60" y="145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5" y="155"/>
                    <a:pt x="66" y="158"/>
                    <a:pt x="68" y="162"/>
                  </a:cubicBezTo>
                  <a:cubicBezTo>
                    <a:pt x="69" y="165"/>
                    <a:pt x="70" y="168"/>
                    <a:pt x="72" y="17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79" y="185"/>
                    <a:pt x="80" y="185"/>
                    <a:pt x="80" y="185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96" y="191"/>
                    <a:pt x="108" y="190"/>
                    <a:pt x="119" y="183"/>
                  </a:cubicBezTo>
                  <a:cubicBezTo>
                    <a:pt x="125" y="179"/>
                    <a:pt x="131" y="173"/>
                    <a:pt x="136" y="165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4" y="144"/>
                    <a:pt x="132" y="141"/>
                    <a:pt x="131" y="139"/>
                  </a:cubicBezTo>
                  <a:close/>
                  <a:moveTo>
                    <a:pt x="64" y="139"/>
                  </a:moveTo>
                  <a:cubicBezTo>
                    <a:pt x="54" y="131"/>
                    <a:pt x="54" y="131"/>
                    <a:pt x="54" y="131"/>
                  </a:cubicBezTo>
                  <a:cubicBezTo>
                    <a:pt x="39" y="116"/>
                    <a:pt x="20" y="106"/>
                    <a:pt x="13" y="84"/>
                  </a:cubicBezTo>
                  <a:cubicBezTo>
                    <a:pt x="2" y="49"/>
                    <a:pt x="43" y="18"/>
                    <a:pt x="73" y="14"/>
                  </a:cubicBezTo>
                  <a:cubicBezTo>
                    <a:pt x="106" y="10"/>
                    <a:pt x="128" y="44"/>
                    <a:pt x="127" y="73"/>
                  </a:cubicBezTo>
                  <a:cubicBezTo>
                    <a:pt x="126" y="84"/>
                    <a:pt x="121" y="94"/>
                    <a:pt x="118" y="10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1" y="115"/>
                    <a:pt x="107" y="116"/>
                    <a:pt x="104" y="117"/>
                  </a:cubicBezTo>
                  <a:cubicBezTo>
                    <a:pt x="101" y="99"/>
                    <a:pt x="101" y="76"/>
                    <a:pt x="85" y="65"/>
                  </a:cubicBezTo>
                  <a:cubicBezTo>
                    <a:pt x="84" y="64"/>
                    <a:pt x="81" y="65"/>
                    <a:pt x="80" y="67"/>
                  </a:cubicBezTo>
                  <a:cubicBezTo>
                    <a:pt x="78" y="76"/>
                    <a:pt x="79" y="86"/>
                    <a:pt x="81" y="96"/>
                  </a:cubicBezTo>
                  <a:cubicBezTo>
                    <a:pt x="77" y="87"/>
                    <a:pt x="71" y="79"/>
                    <a:pt x="63" y="77"/>
                  </a:cubicBezTo>
                  <a:cubicBezTo>
                    <a:pt x="61" y="76"/>
                    <a:pt x="59" y="77"/>
                    <a:pt x="59" y="79"/>
                  </a:cubicBezTo>
                  <a:cubicBezTo>
                    <a:pt x="55" y="96"/>
                    <a:pt x="66" y="115"/>
                    <a:pt x="78" y="128"/>
                  </a:cubicBezTo>
                  <a:cubicBezTo>
                    <a:pt x="73" y="131"/>
                    <a:pt x="68" y="135"/>
                    <a:pt x="64" y="139"/>
                  </a:cubicBezTo>
                  <a:close/>
                  <a:moveTo>
                    <a:pt x="86" y="75"/>
                  </a:moveTo>
                  <a:cubicBezTo>
                    <a:pt x="95" y="86"/>
                    <a:pt x="94" y="105"/>
                    <a:pt x="98" y="118"/>
                  </a:cubicBezTo>
                  <a:cubicBezTo>
                    <a:pt x="98" y="118"/>
                    <a:pt x="97" y="118"/>
                    <a:pt x="97" y="118"/>
                  </a:cubicBezTo>
                  <a:cubicBezTo>
                    <a:pt x="96" y="119"/>
                    <a:pt x="96" y="119"/>
                    <a:pt x="95" y="119"/>
                  </a:cubicBezTo>
                  <a:cubicBezTo>
                    <a:pt x="91" y="105"/>
                    <a:pt x="85" y="90"/>
                    <a:pt x="86" y="75"/>
                  </a:cubicBezTo>
                  <a:close/>
                  <a:moveTo>
                    <a:pt x="91" y="121"/>
                  </a:moveTo>
                  <a:cubicBezTo>
                    <a:pt x="90" y="121"/>
                    <a:pt x="89" y="122"/>
                    <a:pt x="88" y="122"/>
                  </a:cubicBezTo>
                  <a:cubicBezTo>
                    <a:pt x="88" y="119"/>
                    <a:pt x="87" y="115"/>
                    <a:pt x="86" y="112"/>
                  </a:cubicBezTo>
                  <a:cubicBezTo>
                    <a:pt x="88" y="115"/>
                    <a:pt x="89" y="118"/>
                    <a:pt x="91" y="121"/>
                  </a:cubicBezTo>
                  <a:close/>
                  <a:moveTo>
                    <a:pt x="84" y="124"/>
                  </a:moveTo>
                  <a:cubicBezTo>
                    <a:pt x="84" y="124"/>
                    <a:pt x="83" y="124"/>
                    <a:pt x="83" y="125"/>
                  </a:cubicBezTo>
                  <a:cubicBezTo>
                    <a:pt x="75" y="113"/>
                    <a:pt x="64" y="99"/>
                    <a:pt x="65" y="85"/>
                  </a:cubicBezTo>
                  <a:cubicBezTo>
                    <a:pt x="76" y="92"/>
                    <a:pt x="80" y="113"/>
                    <a:pt x="84" y="124"/>
                  </a:cubicBezTo>
                  <a:close/>
                  <a:moveTo>
                    <a:pt x="79" y="170"/>
                  </a:moveTo>
                  <a:cubicBezTo>
                    <a:pt x="76" y="162"/>
                    <a:pt x="72" y="154"/>
                    <a:pt x="68" y="146"/>
                  </a:cubicBezTo>
                  <a:cubicBezTo>
                    <a:pt x="77" y="136"/>
                    <a:pt x="90" y="129"/>
                    <a:pt x="103" y="125"/>
                  </a:cubicBezTo>
                  <a:cubicBezTo>
                    <a:pt x="108" y="124"/>
                    <a:pt x="112" y="123"/>
                    <a:pt x="117" y="122"/>
                  </a:cubicBezTo>
                  <a:cubicBezTo>
                    <a:pt x="118" y="126"/>
                    <a:pt x="119" y="130"/>
                    <a:pt x="121" y="133"/>
                  </a:cubicBezTo>
                  <a:cubicBezTo>
                    <a:pt x="114" y="132"/>
                    <a:pt x="106" y="133"/>
                    <a:pt x="100" y="135"/>
                  </a:cubicBezTo>
                  <a:cubicBezTo>
                    <a:pt x="92" y="138"/>
                    <a:pt x="80" y="145"/>
                    <a:pt x="81" y="154"/>
                  </a:cubicBezTo>
                  <a:cubicBezTo>
                    <a:pt x="81" y="155"/>
                    <a:pt x="82" y="156"/>
                    <a:pt x="83" y="156"/>
                  </a:cubicBezTo>
                  <a:cubicBezTo>
                    <a:pt x="85" y="154"/>
                    <a:pt x="86" y="152"/>
                    <a:pt x="88" y="150"/>
                  </a:cubicBezTo>
                  <a:cubicBezTo>
                    <a:pt x="92" y="146"/>
                    <a:pt x="97" y="144"/>
                    <a:pt x="102" y="142"/>
                  </a:cubicBezTo>
                  <a:cubicBezTo>
                    <a:pt x="109" y="140"/>
                    <a:pt x="116" y="140"/>
                    <a:pt x="123" y="140"/>
                  </a:cubicBezTo>
                  <a:cubicBezTo>
                    <a:pt x="125" y="143"/>
                    <a:pt x="126" y="146"/>
                    <a:pt x="127" y="149"/>
                  </a:cubicBezTo>
                  <a:cubicBezTo>
                    <a:pt x="112" y="148"/>
                    <a:pt x="88" y="158"/>
                    <a:pt x="79" y="170"/>
                  </a:cubicBezTo>
                  <a:close/>
                  <a:moveTo>
                    <a:pt x="128" y="163"/>
                  </a:moveTo>
                  <a:cubicBezTo>
                    <a:pt x="117" y="181"/>
                    <a:pt x="100" y="184"/>
                    <a:pt x="84" y="179"/>
                  </a:cubicBezTo>
                  <a:cubicBezTo>
                    <a:pt x="89" y="171"/>
                    <a:pt x="95" y="166"/>
                    <a:pt x="104" y="163"/>
                  </a:cubicBezTo>
                  <a:cubicBezTo>
                    <a:pt x="113" y="159"/>
                    <a:pt x="121" y="159"/>
                    <a:pt x="130" y="158"/>
                  </a:cubicBezTo>
                  <a:cubicBezTo>
                    <a:pt x="129" y="160"/>
                    <a:pt x="129" y="162"/>
                    <a:pt x="128" y="1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20"/>
            <p:cNvSpPr/>
            <p:nvPr/>
          </p:nvSpPr>
          <p:spPr>
            <a:xfrm>
              <a:off x="8541720" y="1178280"/>
              <a:ext cx="101160" cy="126360"/>
            </a:xfrm>
            <a:custGeom>
              <a:avLst/>
              <a:gdLst/>
              <a:ahLst/>
              <a:cxnLst/>
              <a:rect l="l" t="t" r="r" b="b"/>
              <a:pathLst>
                <a:path w="24" h="30">
                  <a:moveTo>
                    <a:pt x="14" y="4"/>
                  </a:moveTo>
                  <a:cubicBezTo>
                    <a:pt x="14" y="4"/>
                    <a:pt x="14" y="4"/>
                    <a:pt x="13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7" y="7"/>
                    <a:pt x="2" y="14"/>
                    <a:pt x="1" y="20"/>
                  </a:cubicBezTo>
                  <a:cubicBezTo>
                    <a:pt x="0" y="26"/>
                    <a:pt x="6" y="30"/>
                    <a:pt x="12" y="28"/>
                  </a:cubicBezTo>
                  <a:cubicBezTo>
                    <a:pt x="18" y="26"/>
                    <a:pt x="22" y="19"/>
                    <a:pt x="24" y="13"/>
                  </a:cubicBezTo>
                  <a:cubicBezTo>
                    <a:pt x="24" y="9"/>
                    <a:pt x="20" y="0"/>
                    <a:pt x="14" y="4"/>
                  </a:cubicBezTo>
                  <a:close/>
                  <a:moveTo>
                    <a:pt x="18" y="13"/>
                  </a:moveTo>
                  <a:cubicBezTo>
                    <a:pt x="17" y="17"/>
                    <a:pt x="14" y="21"/>
                    <a:pt x="11" y="22"/>
                  </a:cubicBezTo>
                  <a:cubicBezTo>
                    <a:pt x="10" y="23"/>
                    <a:pt x="7" y="23"/>
                    <a:pt x="6" y="22"/>
                  </a:cubicBezTo>
                  <a:cubicBezTo>
                    <a:pt x="5" y="21"/>
                    <a:pt x="6" y="18"/>
                    <a:pt x="7" y="17"/>
                  </a:cubicBezTo>
                  <a:cubicBezTo>
                    <a:pt x="8" y="14"/>
                    <a:pt x="11" y="10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7" y="8"/>
                    <a:pt x="17" y="9"/>
                  </a:cubicBezTo>
                  <a:cubicBezTo>
                    <a:pt x="18" y="10"/>
                    <a:pt x="18" y="12"/>
                    <a:pt x="18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21"/>
            <p:cNvSpPr/>
            <p:nvPr/>
          </p:nvSpPr>
          <p:spPr>
            <a:xfrm>
              <a:off x="8503920" y="13305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0" y="0"/>
                  </a:moveTo>
                  <a:cubicBezTo>
                    <a:pt x="8" y="0"/>
                    <a:pt x="5" y="2"/>
                    <a:pt x="4" y="5"/>
                  </a:cubicBezTo>
                  <a:cubicBezTo>
                    <a:pt x="0" y="9"/>
                    <a:pt x="2" y="17"/>
                    <a:pt x="5" y="22"/>
                  </a:cubicBezTo>
                  <a:cubicBezTo>
                    <a:pt x="9" y="28"/>
                    <a:pt x="17" y="28"/>
                    <a:pt x="21" y="22"/>
                  </a:cubicBezTo>
                  <a:cubicBezTo>
                    <a:pt x="25" y="16"/>
                    <a:pt x="22" y="8"/>
                    <a:pt x="18" y="3"/>
                  </a:cubicBezTo>
                  <a:cubicBezTo>
                    <a:pt x="16" y="1"/>
                    <a:pt x="13" y="0"/>
                    <a:pt x="10" y="0"/>
                  </a:cubicBezTo>
                  <a:close/>
                  <a:moveTo>
                    <a:pt x="17" y="18"/>
                  </a:moveTo>
                  <a:cubicBezTo>
                    <a:pt x="15" y="23"/>
                    <a:pt x="11" y="21"/>
                    <a:pt x="9" y="18"/>
                  </a:cubicBezTo>
                  <a:cubicBezTo>
                    <a:pt x="7" y="15"/>
                    <a:pt x="7" y="11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2" y="5"/>
                    <a:pt x="13" y="7"/>
                    <a:pt x="14" y="8"/>
                  </a:cubicBezTo>
                  <a:cubicBezTo>
                    <a:pt x="16" y="10"/>
                    <a:pt x="18" y="15"/>
                    <a:pt x="17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22"/>
            <p:cNvSpPr/>
            <p:nvPr/>
          </p:nvSpPr>
          <p:spPr>
            <a:xfrm>
              <a:off x="9104040" y="1308240"/>
              <a:ext cx="177120" cy="60120"/>
            </a:xfrm>
            <a:custGeom>
              <a:avLst/>
              <a:gdLst/>
              <a:ahLst/>
              <a:cxnLst/>
              <a:rect l="l" t="t" r="r" b="b"/>
              <a:pathLst>
                <a:path w="42" h="14">
                  <a:moveTo>
                    <a:pt x="39" y="0"/>
                  </a:moveTo>
                  <a:cubicBezTo>
                    <a:pt x="27" y="0"/>
                    <a:pt x="15" y="5"/>
                    <a:pt x="3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16" y="10"/>
                    <a:pt x="29" y="8"/>
                    <a:pt x="40" y="3"/>
                  </a:cubicBezTo>
                  <a:cubicBezTo>
                    <a:pt x="42" y="2"/>
                    <a:pt x="41" y="0"/>
                    <a:pt x="39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23"/>
            <p:cNvSpPr/>
            <p:nvPr/>
          </p:nvSpPr>
          <p:spPr>
            <a:xfrm>
              <a:off x="9028080" y="996120"/>
              <a:ext cx="110880" cy="156600"/>
            </a:xfrm>
            <a:custGeom>
              <a:avLst/>
              <a:gdLst/>
              <a:ahLst/>
              <a:cxnLst/>
              <a:rect l="l" t="t" r="r" b="b"/>
              <a:pathLst>
                <a:path w="26" h="37">
                  <a:moveTo>
                    <a:pt x="22" y="1"/>
                  </a:moveTo>
                  <a:cubicBezTo>
                    <a:pt x="17" y="5"/>
                    <a:pt x="14" y="11"/>
                    <a:pt x="11" y="15"/>
                  </a:cubicBezTo>
                  <a:cubicBezTo>
                    <a:pt x="7" y="21"/>
                    <a:pt x="3" y="27"/>
                    <a:pt x="1" y="33"/>
                  </a:cubicBezTo>
                  <a:cubicBezTo>
                    <a:pt x="0" y="35"/>
                    <a:pt x="3" y="37"/>
                    <a:pt x="4" y="35"/>
                  </a:cubicBezTo>
                  <a:cubicBezTo>
                    <a:pt x="8" y="29"/>
                    <a:pt x="12" y="24"/>
                    <a:pt x="16" y="19"/>
                  </a:cubicBezTo>
                  <a:cubicBezTo>
                    <a:pt x="19" y="14"/>
                    <a:pt x="24" y="9"/>
                    <a:pt x="25" y="3"/>
                  </a:cubicBezTo>
                  <a:cubicBezTo>
                    <a:pt x="26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24"/>
            <p:cNvSpPr/>
            <p:nvPr/>
          </p:nvSpPr>
          <p:spPr>
            <a:xfrm>
              <a:off x="8731800" y="778680"/>
              <a:ext cx="45720" cy="179280"/>
            </a:xfrm>
            <a:custGeom>
              <a:avLst/>
              <a:gdLst/>
              <a:ahLst/>
              <a:cxnLst/>
              <a:rect l="l" t="t" r="r" b="b"/>
              <a:pathLst>
                <a:path w="11" h="42">
                  <a:moveTo>
                    <a:pt x="3" y="22"/>
                  </a:moveTo>
                  <a:cubicBezTo>
                    <a:pt x="3" y="28"/>
                    <a:pt x="3" y="34"/>
                    <a:pt x="5" y="40"/>
                  </a:cubicBezTo>
                  <a:cubicBezTo>
                    <a:pt x="5" y="42"/>
                    <a:pt x="7" y="42"/>
                    <a:pt x="8" y="40"/>
                  </a:cubicBezTo>
                  <a:cubicBezTo>
                    <a:pt x="11" y="29"/>
                    <a:pt x="9" y="1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9"/>
                    <a:pt x="3" y="16"/>
                    <a:pt x="3" y="2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25"/>
            <p:cNvSpPr/>
            <p:nvPr/>
          </p:nvSpPr>
          <p:spPr>
            <a:xfrm>
              <a:off x="8334720" y="952920"/>
              <a:ext cx="109080" cy="126720"/>
            </a:xfrm>
            <a:custGeom>
              <a:avLst/>
              <a:gdLst/>
              <a:ahLst/>
              <a:cxnLst/>
              <a:rect l="l" t="t" r="r" b="b"/>
              <a:pathLst>
                <a:path w="26" h="30">
                  <a:moveTo>
                    <a:pt x="22" y="29"/>
                  </a:moveTo>
                  <a:cubicBezTo>
                    <a:pt x="24" y="30"/>
                    <a:pt x="26" y="28"/>
                    <a:pt x="25" y="26"/>
                  </a:cubicBezTo>
                  <a:cubicBezTo>
                    <a:pt x="20" y="17"/>
                    <a:pt x="12" y="9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8" y="13"/>
                    <a:pt x="14" y="23"/>
                    <a:pt x="22" y="29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26"/>
            <p:cNvSpPr/>
            <p:nvPr/>
          </p:nvSpPr>
          <p:spPr>
            <a:xfrm>
              <a:off x="8185680" y="1305000"/>
              <a:ext cx="194400" cy="83880"/>
            </a:xfrm>
            <a:custGeom>
              <a:avLst/>
              <a:gdLst/>
              <a:ahLst/>
              <a:cxnLst/>
              <a:rect l="l" t="t" r="r" b="b"/>
              <a:pathLst>
                <a:path w="46" h="20">
                  <a:moveTo>
                    <a:pt x="44" y="16"/>
                  </a:moveTo>
                  <a:cubicBezTo>
                    <a:pt x="32" y="7"/>
                    <a:pt x="17" y="4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4" y="10"/>
                    <a:pt x="28" y="16"/>
                    <a:pt x="42" y="19"/>
                  </a:cubicBezTo>
                  <a:cubicBezTo>
                    <a:pt x="45" y="20"/>
                    <a:pt x="46" y="17"/>
                    <a:pt x="44" y="1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27"/>
            <p:cNvSpPr/>
            <p:nvPr/>
          </p:nvSpPr>
          <p:spPr>
            <a:xfrm>
              <a:off x="8266320" y="1576440"/>
              <a:ext cx="181800" cy="126360"/>
            </a:xfrm>
            <a:custGeom>
              <a:avLst/>
              <a:gdLst/>
              <a:ahLst/>
              <a:cxnLst/>
              <a:rect l="l" t="t" r="r" b="b"/>
              <a:pathLst>
                <a:path w="43" h="30">
                  <a:moveTo>
                    <a:pt x="41" y="0"/>
                  </a:moveTo>
                  <a:cubicBezTo>
                    <a:pt x="25" y="2"/>
                    <a:pt x="12" y="15"/>
                    <a:pt x="2" y="25"/>
                  </a:cubicBezTo>
                  <a:cubicBezTo>
                    <a:pt x="0" y="27"/>
                    <a:pt x="2" y="30"/>
                    <a:pt x="4" y="28"/>
                  </a:cubicBezTo>
                  <a:cubicBezTo>
                    <a:pt x="10" y="24"/>
                    <a:pt x="16" y="20"/>
                    <a:pt x="22" y="15"/>
                  </a:cubicBezTo>
                  <a:cubicBezTo>
                    <a:pt x="29" y="11"/>
                    <a:pt x="35" y="8"/>
                    <a:pt x="42" y="4"/>
                  </a:cubicBezTo>
                  <a:cubicBezTo>
                    <a:pt x="43" y="3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28"/>
            <p:cNvSpPr/>
            <p:nvPr/>
          </p:nvSpPr>
          <p:spPr>
            <a:xfrm>
              <a:off x="8511840" y="1814040"/>
              <a:ext cx="118800" cy="139320"/>
            </a:xfrm>
            <a:custGeom>
              <a:avLst/>
              <a:gdLst/>
              <a:ahLst/>
              <a:cxnLst/>
              <a:rect l="l" t="t" r="r" b="b"/>
              <a:pathLst>
                <a:path w="28" h="33">
                  <a:moveTo>
                    <a:pt x="24" y="1"/>
                  </a:moveTo>
                  <a:cubicBezTo>
                    <a:pt x="15" y="8"/>
                    <a:pt x="9" y="19"/>
                    <a:pt x="2" y="27"/>
                  </a:cubicBezTo>
                  <a:cubicBezTo>
                    <a:pt x="0" y="30"/>
                    <a:pt x="3" y="33"/>
                    <a:pt x="5" y="31"/>
                  </a:cubicBezTo>
                  <a:cubicBezTo>
                    <a:pt x="13" y="23"/>
                    <a:pt x="22" y="14"/>
                    <a:pt x="27" y="4"/>
                  </a:cubicBezTo>
                  <a:cubicBezTo>
                    <a:pt x="28" y="2"/>
                    <a:pt x="26" y="0"/>
                    <a:pt x="24" y="1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9"/>
            <p:cNvSpPr/>
            <p:nvPr/>
          </p:nvSpPr>
          <p:spPr>
            <a:xfrm>
              <a:off x="5063760" y="935640"/>
              <a:ext cx="292680" cy="32616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7" name="CustomShape 30"/>
            <p:cNvSpPr/>
            <p:nvPr/>
          </p:nvSpPr>
          <p:spPr>
            <a:xfrm>
              <a:off x="4413240" y="1203480"/>
              <a:ext cx="790920" cy="58788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8" name="CustomShape 31"/>
            <p:cNvSpPr/>
            <p:nvPr/>
          </p:nvSpPr>
          <p:spPr>
            <a:xfrm>
              <a:off x="4413240" y="1305000"/>
              <a:ext cx="756360" cy="48672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32"/>
            <p:cNvSpPr/>
            <p:nvPr/>
          </p:nvSpPr>
          <p:spPr>
            <a:xfrm>
              <a:off x="4403520" y="1109880"/>
              <a:ext cx="803880" cy="71964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33"/>
            <p:cNvSpPr/>
            <p:nvPr/>
          </p:nvSpPr>
          <p:spPr>
            <a:xfrm>
              <a:off x="5043240" y="923040"/>
              <a:ext cx="338400" cy="35640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34"/>
            <p:cNvSpPr/>
            <p:nvPr/>
          </p:nvSpPr>
          <p:spPr>
            <a:xfrm>
              <a:off x="9604080" y="2665080"/>
              <a:ext cx="519120" cy="597240"/>
            </a:xfrm>
            <a:custGeom>
              <a:avLst/>
              <a:gdLst/>
              <a:ahLst/>
              <a:cxnLst/>
              <a:rect l="l" t="t" r="r" b="b"/>
              <a:pathLst>
                <a:path w="123" h="141">
                  <a:moveTo>
                    <a:pt x="107" y="7"/>
                  </a:moveTo>
                  <a:cubicBezTo>
                    <a:pt x="82" y="0"/>
                    <a:pt x="71" y="35"/>
                    <a:pt x="58" y="5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7" y="46"/>
                    <a:pt x="42" y="36"/>
                    <a:pt x="38" y="27"/>
                  </a:cubicBezTo>
                  <a:cubicBezTo>
                    <a:pt x="37" y="23"/>
                    <a:pt x="35" y="18"/>
                    <a:pt x="32" y="15"/>
                  </a:cubicBezTo>
                  <a:cubicBezTo>
                    <a:pt x="22" y="9"/>
                    <a:pt x="15" y="10"/>
                    <a:pt x="11" y="19"/>
                  </a:cubicBezTo>
                  <a:cubicBezTo>
                    <a:pt x="9" y="25"/>
                    <a:pt x="9" y="32"/>
                    <a:pt x="10" y="38"/>
                  </a:cubicBezTo>
                  <a:cubicBezTo>
                    <a:pt x="14" y="50"/>
                    <a:pt x="21" y="61"/>
                    <a:pt x="27" y="72"/>
                  </a:cubicBezTo>
                  <a:cubicBezTo>
                    <a:pt x="28" y="73"/>
                    <a:pt x="29" y="75"/>
                    <a:pt x="30" y="77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0"/>
                    <a:pt x="23" y="94"/>
                    <a:pt x="20" y="98"/>
                  </a:cubicBezTo>
                  <a:cubicBezTo>
                    <a:pt x="17" y="103"/>
                    <a:pt x="0" y="136"/>
                    <a:pt x="15" y="136"/>
                  </a:cubicBezTo>
                  <a:cubicBezTo>
                    <a:pt x="26" y="136"/>
                    <a:pt x="37" y="127"/>
                    <a:pt x="43" y="119"/>
                  </a:cubicBezTo>
                  <a:cubicBezTo>
                    <a:pt x="48" y="111"/>
                    <a:pt x="53" y="104"/>
                    <a:pt x="58" y="9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8" y="108"/>
                    <a:pt x="70" y="116"/>
                    <a:pt x="76" y="122"/>
                  </a:cubicBezTo>
                  <a:cubicBezTo>
                    <a:pt x="84" y="131"/>
                    <a:pt x="99" y="141"/>
                    <a:pt x="105" y="124"/>
                  </a:cubicBezTo>
                  <a:cubicBezTo>
                    <a:pt x="111" y="103"/>
                    <a:pt x="97" y="91"/>
                    <a:pt x="88" y="76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101" y="45"/>
                    <a:pt x="123" y="11"/>
                    <a:pt x="107" y="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35"/>
            <p:cNvSpPr/>
            <p:nvPr/>
          </p:nvSpPr>
          <p:spPr>
            <a:xfrm>
              <a:off x="9604080" y="2761920"/>
              <a:ext cx="451080" cy="500760"/>
            </a:xfrm>
            <a:custGeom>
              <a:avLst/>
              <a:gdLst/>
              <a:ahLst/>
              <a:cxnLst/>
              <a:rect l="l" t="t" r="r" b="b"/>
              <a:pathLst>
                <a:path w="107" h="118">
                  <a:moveTo>
                    <a:pt x="95" y="96"/>
                  </a:moveTo>
                  <a:cubicBezTo>
                    <a:pt x="79" y="102"/>
                    <a:pt x="68" y="77"/>
                    <a:pt x="63" y="64"/>
                  </a:cubicBezTo>
                  <a:cubicBezTo>
                    <a:pt x="55" y="72"/>
                    <a:pt x="37" y="93"/>
                    <a:pt x="33" y="84"/>
                  </a:cubicBezTo>
                  <a:cubicBezTo>
                    <a:pt x="28" y="73"/>
                    <a:pt x="35" y="60"/>
                    <a:pt x="42" y="52"/>
                  </a:cubicBezTo>
                  <a:cubicBezTo>
                    <a:pt x="25" y="39"/>
                    <a:pt x="13" y="21"/>
                    <a:pt x="10" y="0"/>
                  </a:cubicBezTo>
                  <a:cubicBezTo>
                    <a:pt x="9" y="5"/>
                    <a:pt x="9" y="10"/>
                    <a:pt x="10" y="15"/>
                  </a:cubicBezTo>
                  <a:cubicBezTo>
                    <a:pt x="14" y="27"/>
                    <a:pt x="21" y="38"/>
                    <a:pt x="27" y="49"/>
                  </a:cubicBezTo>
                  <a:cubicBezTo>
                    <a:pt x="28" y="50"/>
                    <a:pt x="29" y="52"/>
                    <a:pt x="30" y="54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6" y="67"/>
                    <a:pt x="23" y="71"/>
                    <a:pt x="20" y="75"/>
                  </a:cubicBezTo>
                  <a:cubicBezTo>
                    <a:pt x="17" y="80"/>
                    <a:pt x="0" y="113"/>
                    <a:pt x="15" y="113"/>
                  </a:cubicBezTo>
                  <a:cubicBezTo>
                    <a:pt x="26" y="113"/>
                    <a:pt x="37" y="104"/>
                    <a:pt x="43" y="96"/>
                  </a:cubicBezTo>
                  <a:cubicBezTo>
                    <a:pt x="48" y="88"/>
                    <a:pt x="53" y="81"/>
                    <a:pt x="58" y="7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8" y="85"/>
                    <a:pt x="70" y="93"/>
                    <a:pt x="76" y="99"/>
                  </a:cubicBezTo>
                  <a:cubicBezTo>
                    <a:pt x="84" y="108"/>
                    <a:pt x="99" y="118"/>
                    <a:pt x="105" y="101"/>
                  </a:cubicBezTo>
                  <a:cubicBezTo>
                    <a:pt x="107" y="94"/>
                    <a:pt x="107" y="88"/>
                    <a:pt x="105" y="83"/>
                  </a:cubicBezTo>
                  <a:cubicBezTo>
                    <a:pt x="104" y="89"/>
                    <a:pt x="101" y="94"/>
                    <a:pt x="95" y="9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36"/>
            <p:cNvSpPr/>
            <p:nvPr/>
          </p:nvSpPr>
          <p:spPr>
            <a:xfrm>
              <a:off x="10249920" y="2835000"/>
              <a:ext cx="153360" cy="101160"/>
            </a:xfrm>
            <a:custGeom>
              <a:avLst/>
              <a:gdLst/>
              <a:ahLst/>
              <a:cxnLst/>
              <a:rect l="l" t="t" r="r" b="b"/>
              <a:pathLst>
                <a:path w="36" h="24">
                  <a:moveTo>
                    <a:pt x="21" y="3"/>
                  </a:moveTo>
                  <a:cubicBezTo>
                    <a:pt x="14" y="4"/>
                    <a:pt x="8" y="6"/>
                    <a:pt x="1" y="8"/>
                  </a:cubicBezTo>
                  <a:cubicBezTo>
                    <a:pt x="0" y="12"/>
                    <a:pt x="0" y="16"/>
                    <a:pt x="2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13" y="20"/>
                    <a:pt x="25" y="16"/>
                    <a:pt x="36" y="14"/>
                  </a:cubicBezTo>
                  <a:cubicBezTo>
                    <a:pt x="36" y="13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2"/>
                    <a:pt x="21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CustomShape 37"/>
            <p:cNvSpPr/>
            <p:nvPr/>
          </p:nvSpPr>
          <p:spPr>
            <a:xfrm>
              <a:off x="10538280" y="2685600"/>
              <a:ext cx="287640" cy="32652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6" y="2"/>
                  </a:moveTo>
                  <a:cubicBezTo>
                    <a:pt x="47" y="0"/>
                    <a:pt x="42" y="7"/>
                    <a:pt x="37" y="1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2"/>
                    <a:pt x="27" y="10"/>
                    <a:pt x="25" y="8"/>
                  </a:cubicBezTo>
                  <a:cubicBezTo>
                    <a:pt x="18" y="0"/>
                    <a:pt x="9" y="4"/>
                    <a:pt x="5" y="13"/>
                  </a:cubicBezTo>
                  <a:cubicBezTo>
                    <a:pt x="3" y="21"/>
                    <a:pt x="10" y="28"/>
                    <a:pt x="17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2" y="50"/>
                    <a:pt x="0" y="68"/>
                    <a:pt x="12" y="72"/>
                  </a:cubicBezTo>
                  <a:cubicBezTo>
                    <a:pt x="26" y="76"/>
                    <a:pt x="30" y="66"/>
                    <a:pt x="35" y="57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4"/>
                    <a:pt x="61" y="77"/>
                    <a:pt x="65" y="63"/>
                  </a:cubicBezTo>
                  <a:cubicBezTo>
                    <a:pt x="68" y="52"/>
                    <a:pt x="61" y="46"/>
                    <a:pt x="54" y="3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7" y="28"/>
                    <a:pt x="61" y="25"/>
                    <a:pt x="64" y="20"/>
                  </a:cubicBezTo>
                  <a:cubicBezTo>
                    <a:pt x="66" y="18"/>
                    <a:pt x="68" y="14"/>
                    <a:pt x="67" y="11"/>
                  </a:cubicBezTo>
                  <a:cubicBezTo>
                    <a:pt x="66" y="6"/>
                    <a:pt x="60" y="4"/>
                    <a:pt x="56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CustomShape 38"/>
            <p:cNvSpPr/>
            <p:nvPr/>
          </p:nvSpPr>
          <p:spPr>
            <a:xfrm>
              <a:off x="10538280" y="2746080"/>
              <a:ext cx="278280" cy="266040"/>
            </a:xfrm>
            <a:custGeom>
              <a:avLst/>
              <a:gdLst/>
              <a:ahLst/>
              <a:cxnLst/>
              <a:rect l="l" t="t" r="r" b="b"/>
              <a:pathLst>
                <a:path w="66" h="63">
                  <a:moveTo>
                    <a:pt x="62" y="43"/>
                  </a:moveTo>
                  <a:cubicBezTo>
                    <a:pt x="57" y="43"/>
                    <a:pt x="54" y="43"/>
                    <a:pt x="50" y="41"/>
                  </a:cubicBezTo>
                  <a:cubicBezTo>
                    <a:pt x="46" y="40"/>
                    <a:pt x="39" y="32"/>
                    <a:pt x="37" y="34"/>
                  </a:cubicBezTo>
                  <a:cubicBezTo>
                    <a:pt x="32" y="38"/>
                    <a:pt x="27" y="42"/>
                    <a:pt x="22" y="36"/>
                  </a:cubicBezTo>
                  <a:cubicBezTo>
                    <a:pt x="18" y="31"/>
                    <a:pt x="24" y="21"/>
                    <a:pt x="27" y="15"/>
                  </a:cubicBezTo>
                  <a:cubicBezTo>
                    <a:pt x="19" y="12"/>
                    <a:pt x="10" y="9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7"/>
                    <a:pt x="10" y="14"/>
                    <a:pt x="17" y="20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2" y="36"/>
                    <a:pt x="0" y="54"/>
                    <a:pt x="12" y="58"/>
                  </a:cubicBezTo>
                  <a:cubicBezTo>
                    <a:pt x="26" y="62"/>
                    <a:pt x="30" y="52"/>
                    <a:pt x="35" y="43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9" y="50"/>
                    <a:pt x="61" y="63"/>
                    <a:pt x="65" y="49"/>
                  </a:cubicBezTo>
                  <a:cubicBezTo>
                    <a:pt x="66" y="46"/>
                    <a:pt x="66" y="44"/>
                    <a:pt x="66" y="42"/>
                  </a:cubicBezTo>
                  <a:cubicBezTo>
                    <a:pt x="65" y="42"/>
                    <a:pt x="63" y="43"/>
                    <a:pt x="62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39"/>
            <p:cNvSpPr/>
            <p:nvPr/>
          </p:nvSpPr>
          <p:spPr>
            <a:xfrm>
              <a:off x="10120320" y="2490840"/>
              <a:ext cx="210240" cy="245520"/>
            </a:xfrm>
            <a:custGeom>
              <a:avLst/>
              <a:gdLst/>
              <a:ahLst/>
              <a:cxnLst/>
              <a:rect l="l" t="t" r="r" b="b"/>
              <a:pathLst>
                <a:path w="50" h="58">
                  <a:moveTo>
                    <a:pt x="9" y="50"/>
                  </a:moveTo>
                  <a:cubicBezTo>
                    <a:pt x="8" y="56"/>
                    <a:pt x="25" y="58"/>
                    <a:pt x="28" y="58"/>
                  </a:cubicBezTo>
                  <a:cubicBezTo>
                    <a:pt x="35" y="58"/>
                    <a:pt x="41" y="57"/>
                    <a:pt x="47" y="57"/>
                  </a:cubicBezTo>
                  <a:cubicBezTo>
                    <a:pt x="47" y="52"/>
                    <a:pt x="49" y="46"/>
                    <a:pt x="50" y="41"/>
                  </a:cubicBezTo>
                  <a:cubicBezTo>
                    <a:pt x="46" y="42"/>
                    <a:pt x="43" y="42"/>
                    <a:pt x="40" y="43"/>
                  </a:cubicBezTo>
                  <a:cubicBezTo>
                    <a:pt x="36" y="44"/>
                    <a:pt x="31" y="46"/>
                    <a:pt x="27" y="47"/>
                  </a:cubicBezTo>
                  <a:cubicBezTo>
                    <a:pt x="24" y="47"/>
                    <a:pt x="22" y="44"/>
                    <a:pt x="25" y="42"/>
                  </a:cubicBezTo>
                  <a:cubicBezTo>
                    <a:pt x="26" y="41"/>
                    <a:pt x="27" y="40"/>
                    <a:pt x="29" y="39"/>
                  </a:cubicBezTo>
                  <a:cubicBezTo>
                    <a:pt x="34" y="35"/>
                    <a:pt x="38" y="30"/>
                    <a:pt x="40" y="23"/>
                  </a:cubicBezTo>
                  <a:cubicBezTo>
                    <a:pt x="41" y="19"/>
                    <a:pt x="42" y="14"/>
                    <a:pt x="41" y="10"/>
                  </a:cubicBezTo>
                  <a:cubicBezTo>
                    <a:pt x="39" y="4"/>
                    <a:pt x="31" y="1"/>
                    <a:pt x="25" y="1"/>
                  </a:cubicBezTo>
                  <a:cubicBezTo>
                    <a:pt x="18" y="0"/>
                    <a:pt x="10" y="2"/>
                    <a:pt x="5" y="7"/>
                  </a:cubicBezTo>
                  <a:cubicBezTo>
                    <a:pt x="0" y="12"/>
                    <a:pt x="1" y="16"/>
                    <a:pt x="3" y="22"/>
                  </a:cubicBezTo>
                  <a:cubicBezTo>
                    <a:pt x="6" y="17"/>
                    <a:pt x="10" y="12"/>
                    <a:pt x="16" y="12"/>
                  </a:cubicBezTo>
                  <a:cubicBezTo>
                    <a:pt x="23" y="12"/>
                    <a:pt x="24" y="18"/>
                    <a:pt x="23" y="24"/>
                  </a:cubicBezTo>
                  <a:cubicBezTo>
                    <a:pt x="22" y="30"/>
                    <a:pt x="20" y="35"/>
                    <a:pt x="17" y="39"/>
                  </a:cubicBezTo>
                  <a:cubicBezTo>
                    <a:pt x="14" y="42"/>
                    <a:pt x="10" y="46"/>
                    <a:pt x="9" y="5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40"/>
            <p:cNvSpPr/>
            <p:nvPr/>
          </p:nvSpPr>
          <p:spPr>
            <a:xfrm>
              <a:off x="10153440" y="2665080"/>
              <a:ext cx="177120" cy="70920"/>
            </a:xfrm>
            <a:custGeom>
              <a:avLst/>
              <a:gdLst/>
              <a:ahLst/>
              <a:cxnLst/>
              <a:rect l="l" t="t" r="r" b="b"/>
              <a:pathLst>
                <a:path w="42" h="17">
                  <a:moveTo>
                    <a:pt x="11" y="6"/>
                  </a:moveTo>
                  <a:cubicBezTo>
                    <a:pt x="9" y="5"/>
                    <a:pt x="7" y="3"/>
                    <a:pt x="6" y="1"/>
                  </a:cubicBezTo>
                  <a:cubicBezTo>
                    <a:pt x="4" y="3"/>
                    <a:pt x="2" y="6"/>
                    <a:pt x="1" y="9"/>
                  </a:cubicBezTo>
                  <a:cubicBezTo>
                    <a:pt x="0" y="15"/>
                    <a:pt x="17" y="17"/>
                    <a:pt x="20" y="17"/>
                  </a:cubicBezTo>
                  <a:cubicBezTo>
                    <a:pt x="27" y="17"/>
                    <a:pt x="33" y="16"/>
                    <a:pt x="39" y="16"/>
                  </a:cubicBezTo>
                  <a:cubicBezTo>
                    <a:pt x="39" y="11"/>
                    <a:pt x="41" y="5"/>
                    <a:pt x="42" y="0"/>
                  </a:cubicBezTo>
                  <a:cubicBezTo>
                    <a:pt x="32" y="6"/>
                    <a:pt x="21" y="11"/>
                    <a:pt x="11" y="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41"/>
            <p:cNvSpPr/>
            <p:nvPr/>
          </p:nvSpPr>
          <p:spPr>
            <a:xfrm>
              <a:off x="10246680" y="2999520"/>
              <a:ext cx="151920" cy="98280"/>
            </a:xfrm>
            <a:custGeom>
              <a:avLst/>
              <a:gdLst/>
              <a:ahLst/>
              <a:cxnLst/>
              <a:rect l="l" t="t" r="r" b="b"/>
              <a:pathLst>
                <a:path w="36" h="23">
                  <a:moveTo>
                    <a:pt x="21" y="2"/>
                  </a:moveTo>
                  <a:cubicBezTo>
                    <a:pt x="14" y="4"/>
                    <a:pt x="7" y="6"/>
                    <a:pt x="1" y="7"/>
                  </a:cubicBezTo>
                  <a:cubicBezTo>
                    <a:pt x="0" y="11"/>
                    <a:pt x="0" y="16"/>
                    <a:pt x="1" y="20"/>
                  </a:cubicBezTo>
                  <a:cubicBezTo>
                    <a:pt x="2" y="21"/>
                    <a:pt x="2" y="22"/>
                    <a:pt x="3" y="23"/>
                  </a:cubicBezTo>
                  <a:cubicBezTo>
                    <a:pt x="13" y="19"/>
                    <a:pt x="24" y="16"/>
                    <a:pt x="36" y="14"/>
                  </a:cubicBezTo>
                  <a:cubicBezTo>
                    <a:pt x="36" y="12"/>
                    <a:pt x="36" y="11"/>
                    <a:pt x="35" y="9"/>
                  </a:cubicBezTo>
                  <a:cubicBezTo>
                    <a:pt x="35" y="6"/>
                    <a:pt x="33" y="3"/>
                    <a:pt x="32" y="0"/>
                  </a:cubicBezTo>
                  <a:cubicBezTo>
                    <a:pt x="28" y="1"/>
                    <a:pt x="24" y="1"/>
                    <a:pt x="21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42"/>
            <p:cNvSpPr/>
            <p:nvPr/>
          </p:nvSpPr>
          <p:spPr>
            <a:xfrm>
              <a:off x="10932480" y="2602080"/>
              <a:ext cx="286200" cy="326160"/>
            </a:xfrm>
            <a:custGeom>
              <a:avLst/>
              <a:gdLst/>
              <a:ahLst/>
              <a:cxnLst/>
              <a:rect l="l" t="t" r="r" b="b"/>
              <a:pathLst>
                <a:path w="68" h="77">
                  <a:moveTo>
                    <a:pt x="55" y="3"/>
                  </a:moveTo>
                  <a:cubicBezTo>
                    <a:pt x="47" y="1"/>
                    <a:pt x="42" y="7"/>
                    <a:pt x="37" y="1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9" y="13"/>
                    <a:pt x="27" y="10"/>
                    <a:pt x="25" y="8"/>
                  </a:cubicBezTo>
                  <a:cubicBezTo>
                    <a:pt x="17" y="0"/>
                    <a:pt x="8" y="5"/>
                    <a:pt x="5" y="14"/>
                  </a:cubicBezTo>
                  <a:cubicBezTo>
                    <a:pt x="2" y="22"/>
                    <a:pt x="10" y="28"/>
                    <a:pt x="17" y="3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1" y="50"/>
                    <a:pt x="0" y="69"/>
                    <a:pt x="12" y="72"/>
                  </a:cubicBezTo>
                  <a:cubicBezTo>
                    <a:pt x="25" y="76"/>
                    <a:pt x="30" y="67"/>
                    <a:pt x="35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9" y="65"/>
                    <a:pt x="61" y="77"/>
                    <a:pt x="65" y="63"/>
                  </a:cubicBezTo>
                  <a:cubicBezTo>
                    <a:pt x="68" y="52"/>
                    <a:pt x="60" y="46"/>
                    <a:pt x="53" y="4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6" y="29"/>
                    <a:pt x="60" y="25"/>
                    <a:pt x="63" y="21"/>
                  </a:cubicBezTo>
                  <a:cubicBezTo>
                    <a:pt x="65" y="18"/>
                    <a:pt x="68" y="15"/>
                    <a:pt x="67" y="11"/>
                  </a:cubicBezTo>
                  <a:cubicBezTo>
                    <a:pt x="66" y="6"/>
                    <a:pt x="60" y="4"/>
                    <a:pt x="55" y="3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43"/>
            <p:cNvSpPr/>
            <p:nvPr/>
          </p:nvSpPr>
          <p:spPr>
            <a:xfrm>
              <a:off x="10932480" y="2639880"/>
              <a:ext cx="278280" cy="288360"/>
            </a:xfrm>
            <a:custGeom>
              <a:avLst/>
              <a:gdLst/>
              <a:ahLst/>
              <a:cxnLst/>
              <a:rect l="l" t="t" r="r" b="b"/>
              <a:pathLst>
                <a:path w="66" h="68">
                  <a:moveTo>
                    <a:pt x="56" y="43"/>
                  </a:moveTo>
                  <a:cubicBezTo>
                    <a:pt x="53" y="43"/>
                    <a:pt x="49" y="42"/>
                    <a:pt x="46" y="40"/>
                  </a:cubicBezTo>
                  <a:cubicBezTo>
                    <a:pt x="40" y="36"/>
                    <a:pt x="42" y="37"/>
                    <a:pt x="37" y="41"/>
                  </a:cubicBezTo>
                  <a:cubicBezTo>
                    <a:pt x="33" y="43"/>
                    <a:pt x="27" y="44"/>
                    <a:pt x="25" y="39"/>
                  </a:cubicBezTo>
                  <a:cubicBezTo>
                    <a:pt x="24" y="33"/>
                    <a:pt x="26" y="28"/>
                    <a:pt x="29" y="24"/>
                  </a:cubicBezTo>
                  <a:cubicBezTo>
                    <a:pt x="21" y="21"/>
                    <a:pt x="13" y="17"/>
                    <a:pt x="9" y="7"/>
                  </a:cubicBezTo>
                  <a:cubicBezTo>
                    <a:pt x="9" y="5"/>
                    <a:pt x="8" y="2"/>
                    <a:pt x="8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2" y="13"/>
                    <a:pt x="10" y="19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1" y="41"/>
                    <a:pt x="0" y="60"/>
                    <a:pt x="12" y="63"/>
                  </a:cubicBezTo>
                  <a:cubicBezTo>
                    <a:pt x="25" y="67"/>
                    <a:pt x="30" y="58"/>
                    <a:pt x="35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9" y="56"/>
                    <a:pt x="61" y="68"/>
                    <a:pt x="65" y="54"/>
                  </a:cubicBezTo>
                  <a:cubicBezTo>
                    <a:pt x="66" y="49"/>
                    <a:pt x="65" y="45"/>
                    <a:pt x="64" y="42"/>
                  </a:cubicBezTo>
                  <a:cubicBezTo>
                    <a:pt x="62" y="43"/>
                    <a:pt x="59" y="44"/>
                    <a:pt x="56" y="43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44"/>
            <p:cNvSpPr/>
            <p:nvPr/>
          </p:nvSpPr>
          <p:spPr>
            <a:xfrm>
              <a:off x="10864080" y="281268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5" y="1"/>
                  </a:moveTo>
                  <a:cubicBezTo>
                    <a:pt x="3" y="2"/>
                    <a:pt x="1" y="3"/>
                    <a:pt x="1" y="6"/>
                  </a:cubicBezTo>
                  <a:cubicBezTo>
                    <a:pt x="0" y="9"/>
                    <a:pt x="2" y="10"/>
                    <a:pt x="5" y="9"/>
                  </a:cubicBezTo>
                  <a:cubicBezTo>
                    <a:pt x="7" y="8"/>
                    <a:pt x="9" y="6"/>
                    <a:pt x="10" y="4"/>
                  </a:cubicBezTo>
                  <a:cubicBezTo>
                    <a:pt x="10" y="3"/>
                    <a:pt x="10" y="2"/>
                    <a:pt x="9" y="1"/>
                  </a:cubicBezTo>
                  <a:cubicBezTo>
                    <a:pt x="7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45"/>
            <p:cNvSpPr/>
            <p:nvPr/>
          </p:nvSpPr>
          <p:spPr>
            <a:xfrm>
              <a:off x="9599400" y="2639880"/>
              <a:ext cx="558720" cy="668880"/>
            </a:xfrm>
            <a:custGeom>
              <a:avLst/>
              <a:gdLst/>
              <a:ahLst/>
              <a:cxnLst/>
              <a:rect l="l" t="t" r="r" b="b"/>
              <a:pathLst>
                <a:path w="132" h="158">
                  <a:moveTo>
                    <a:pt x="113" y="8"/>
                  </a:moveTo>
                  <a:cubicBezTo>
                    <a:pt x="100" y="0"/>
                    <a:pt x="86" y="9"/>
                    <a:pt x="79" y="19"/>
                  </a:cubicBezTo>
                  <a:cubicBezTo>
                    <a:pt x="70" y="29"/>
                    <a:pt x="62" y="42"/>
                    <a:pt x="56" y="54"/>
                  </a:cubicBezTo>
                  <a:cubicBezTo>
                    <a:pt x="54" y="49"/>
                    <a:pt x="51" y="44"/>
                    <a:pt x="49" y="40"/>
                  </a:cubicBezTo>
                  <a:cubicBezTo>
                    <a:pt x="45" y="32"/>
                    <a:pt x="43" y="24"/>
                    <a:pt x="38" y="17"/>
                  </a:cubicBezTo>
                  <a:cubicBezTo>
                    <a:pt x="29" y="7"/>
                    <a:pt x="14" y="10"/>
                    <a:pt x="7" y="20"/>
                  </a:cubicBezTo>
                  <a:cubicBezTo>
                    <a:pt x="0" y="31"/>
                    <a:pt x="5" y="47"/>
                    <a:pt x="10" y="58"/>
                  </a:cubicBezTo>
                  <a:cubicBezTo>
                    <a:pt x="14" y="67"/>
                    <a:pt x="19" y="75"/>
                    <a:pt x="25" y="84"/>
                  </a:cubicBezTo>
                  <a:cubicBezTo>
                    <a:pt x="25" y="85"/>
                    <a:pt x="26" y="86"/>
                    <a:pt x="27" y="87"/>
                  </a:cubicBezTo>
                  <a:cubicBezTo>
                    <a:pt x="19" y="95"/>
                    <a:pt x="13" y="104"/>
                    <a:pt x="8" y="113"/>
                  </a:cubicBezTo>
                  <a:cubicBezTo>
                    <a:pt x="4" y="121"/>
                    <a:pt x="0" y="141"/>
                    <a:pt x="10" y="147"/>
                  </a:cubicBezTo>
                  <a:cubicBezTo>
                    <a:pt x="28" y="158"/>
                    <a:pt x="48" y="133"/>
                    <a:pt x="62" y="111"/>
                  </a:cubicBezTo>
                  <a:cubicBezTo>
                    <a:pt x="66" y="121"/>
                    <a:pt x="70" y="130"/>
                    <a:pt x="78" y="138"/>
                  </a:cubicBezTo>
                  <a:cubicBezTo>
                    <a:pt x="85" y="145"/>
                    <a:pt x="96" y="149"/>
                    <a:pt x="104" y="143"/>
                  </a:cubicBezTo>
                  <a:cubicBezTo>
                    <a:pt x="115" y="136"/>
                    <a:pt x="116" y="119"/>
                    <a:pt x="113" y="108"/>
                  </a:cubicBezTo>
                  <a:cubicBezTo>
                    <a:pt x="109" y="97"/>
                    <a:pt x="101" y="86"/>
                    <a:pt x="93" y="76"/>
                  </a:cubicBezTo>
                  <a:cubicBezTo>
                    <a:pt x="108" y="56"/>
                    <a:pt x="132" y="21"/>
                    <a:pt x="113" y="8"/>
                  </a:cubicBezTo>
                  <a:close/>
                  <a:moveTo>
                    <a:pt x="89" y="82"/>
                  </a:moveTo>
                  <a:cubicBezTo>
                    <a:pt x="98" y="97"/>
                    <a:pt x="112" y="109"/>
                    <a:pt x="106" y="130"/>
                  </a:cubicBezTo>
                  <a:cubicBezTo>
                    <a:pt x="100" y="147"/>
                    <a:pt x="85" y="137"/>
                    <a:pt x="77" y="128"/>
                  </a:cubicBezTo>
                  <a:cubicBezTo>
                    <a:pt x="71" y="122"/>
                    <a:pt x="69" y="114"/>
                    <a:pt x="66" y="106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10"/>
                    <a:pt x="49" y="117"/>
                    <a:pt x="44" y="125"/>
                  </a:cubicBezTo>
                  <a:cubicBezTo>
                    <a:pt x="38" y="133"/>
                    <a:pt x="27" y="142"/>
                    <a:pt x="16" y="142"/>
                  </a:cubicBezTo>
                  <a:cubicBezTo>
                    <a:pt x="1" y="142"/>
                    <a:pt x="18" y="109"/>
                    <a:pt x="21" y="104"/>
                  </a:cubicBezTo>
                  <a:cubicBezTo>
                    <a:pt x="24" y="100"/>
                    <a:pt x="27" y="96"/>
                    <a:pt x="30" y="9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0" y="81"/>
                    <a:pt x="29" y="79"/>
                    <a:pt x="28" y="78"/>
                  </a:cubicBezTo>
                  <a:cubicBezTo>
                    <a:pt x="22" y="67"/>
                    <a:pt x="15" y="56"/>
                    <a:pt x="11" y="44"/>
                  </a:cubicBezTo>
                  <a:cubicBezTo>
                    <a:pt x="10" y="38"/>
                    <a:pt x="10" y="31"/>
                    <a:pt x="12" y="25"/>
                  </a:cubicBezTo>
                  <a:cubicBezTo>
                    <a:pt x="16" y="16"/>
                    <a:pt x="23" y="15"/>
                    <a:pt x="33" y="21"/>
                  </a:cubicBezTo>
                  <a:cubicBezTo>
                    <a:pt x="36" y="24"/>
                    <a:pt x="38" y="29"/>
                    <a:pt x="39" y="33"/>
                  </a:cubicBezTo>
                  <a:cubicBezTo>
                    <a:pt x="43" y="42"/>
                    <a:pt x="48" y="52"/>
                    <a:pt x="53" y="61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72" y="41"/>
                    <a:pt x="83" y="6"/>
                    <a:pt x="108" y="13"/>
                  </a:cubicBezTo>
                  <a:cubicBezTo>
                    <a:pt x="124" y="17"/>
                    <a:pt x="102" y="51"/>
                    <a:pt x="89" y="71"/>
                  </a:cubicBezTo>
                  <a:cubicBezTo>
                    <a:pt x="86" y="77"/>
                    <a:pt x="86" y="77"/>
                    <a:pt x="86" y="77"/>
                  </a:cubicBezTo>
                  <a:lnTo>
                    <a:pt x="89" y="8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46"/>
            <p:cNvSpPr/>
            <p:nvPr/>
          </p:nvSpPr>
          <p:spPr>
            <a:xfrm>
              <a:off x="10224720" y="2804760"/>
              <a:ext cx="199080" cy="16164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6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3"/>
                    <a:pt x="17" y="5"/>
                    <a:pt x="9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2"/>
                    <a:pt x="1" y="28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8" y="35"/>
                    <a:pt x="23" y="33"/>
                    <a:pt x="29" y="32"/>
                  </a:cubicBezTo>
                  <a:cubicBezTo>
                    <a:pt x="32" y="31"/>
                    <a:pt x="35" y="30"/>
                    <a:pt x="39" y="3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5"/>
                    <a:pt x="46" y="10"/>
                    <a:pt x="44" y="6"/>
                  </a:cubicBezTo>
                  <a:close/>
                  <a:moveTo>
                    <a:pt x="42" y="21"/>
                  </a:moveTo>
                  <a:cubicBezTo>
                    <a:pt x="31" y="23"/>
                    <a:pt x="19" y="27"/>
                    <a:pt x="9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6" y="23"/>
                    <a:pt x="6" y="19"/>
                    <a:pt x="7" y="15"/>
                  </a:cubicBezTo>
                  <a:cubicBezTo>
                    <a:pt x="14" y="13"/>
                    <a:pt x="20" y="11"/>
                    <a:pt x="27" y="10"/>
                  </a:cubicBezTo>
                  <a:cubicBezTo>
                    <a:pt x="30" y="9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20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47"/>
            <p:cNvSpPr/>
            <p:nvPr/>
          </p:nvSpPr>
          <p:spPr>
            <a:xfrm>
              <a:off x="10221480" y="2969640"/>
              <a:ext cx="197640" cy="161280"/>
            </a:xfrm>
            <a:custGeom>
              <a:avLst/>
              <a:gdLst/>
              <a:ahLst/>
              <a:cxnLst/>
              <a:rect l="l" t="t" r="r" b="b"/>
              <a:pathLst>
                <a:path w="47" h="38">
                  <a:moveTo>
                    <a:pt x="44" y="5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6" y="2"/>
                    <a:pt x="17" y="5"/>
                    <a:pt x="9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1"/>
                    <a:pt x="1" y="27"/>
                    <a:pt x="3" y="3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7" y="34"/>
                    <a:pt x="23" y="33"/>
                    <a:pt x="29" y="31"/>
                  </a:cubicBezTo>
                  <a:cubicBezTo>
                    <a:pt x="32" y="30"/>
                    <a:pt x="35" y="30"/>
                    <a:pt x="39" y="29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19"/>
                    <a:pt x="47" y="19"/>
                  </a:cubicBezTo>
                  <a:cubicBezTo>
                    <a:pt x="47" y="14"/>
                    <a:pt x="46" y="10"/>
                    <a:pt x="44" y="5"/>
                  </a:cubicBezTo>
                  <a:close/>
                  <a:moveTo>
                    <a:pt x="42" y="21"/>
                  </a:moveTo>
                  <a:cubicBezTo>
                    <a:pt x="30" y="23"/>
                    <a:pt x="19" y="26"/>
                    <a:pt x="9" y="30"/>
                  </a:cubicBezTo>
                  <a:cubicBezTo>
                    <a:pt x="8" y="29"/>
                    <a:pt x="8" y="28"/>
                    <a:pt x="7" y="27"/>
                  </a:cubicBezTo>
                  <a:cubicBezTo>
                    <a:pt x="6" y="23"/>
                    <a:pt x="6" y="18"/>
                    <a:pt x="7" y="14"/>
                  </a:cubicBezTo>
                  <a:cubicBezTo>
                    <a:pt x="13" y="13"/>
                    <a:pt x="20" y="11"/>
                    <a:pt x="27" y="9"/>
                  </a:cubicBezTo>
                  <a:cubicBezTo>
                    <a:pt x="30" y="8"/>
                    <a:pt x="34" y="8"/>
                    <a:pt x="38" y="7"/>
                  </a:cubicBezTo>
                  <a:cubicBezTo>
                    <a:pt x="39" y="10"/>
                    <a:pt x="41" y="13"/>
                    <a:pt x="41" y="16"/>
                  </a:cubicBezTo>
                  <a:cubicBezTo>
                    <a:pt x="42" y="18"/>
                    <a:pt x="42" y="19"/>
                    <a:pt x="42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48"/>
            <p:cNvSpPr/>
            <p:nvPr/>
          </p:nvSpPr>
          <p:spPr>
            <a:xfrm>
              <a:off x="10094760" y="2462400"/>
              <a:ext cx="265680" cy="303840"/>
            </a:xfrm>
            <a:custGeom>
              <a:avLst/>
              <a:gdLst/>
              <a:ahLst/>
              <a:cxnLst/>
              <a:rect l="l" t="t" r="r" b="b"/>
              <a:pathLst>
                <a:path w="63" h="72">
                  <a:moveTo>
                    <a:pt x="59" y="41"/>
                  </a:moveTo>
                  <a:cubicBezTo>
                    <a:pt x="56" y="41"/>
                    <a:pt x="52" y="42"/>
                    <a:pt x="48" y="43"/>
                  </a:cubicBezTo>
                  <a:cubicBezTo>
                    <a:pt x="52" y="35"/>
                    <a:pt x="55" y="25"/>
                    <a:pt x="53" y="18"/>
                  </a:cubicBezTo>
                  <a:cubicBezTo>
                    <a:pt x="52" y="8"/>
                    <a:pt x="42" y="3"/>
                    <a:pt x="33" y="2"/>
                  </a:cubicBezTo>
                  <a:cubicBezTo>
                    <a:pt x="24" y="0"/>
                    <a:pt x="13" y="3"/>
                    <a:pt x="6" y="10"/>
                  </a:cubicBezTo>
                  <a:cubicBezTo>
                    <a:pt x="0" y="16"/>
                    <a:pt x="0" y="28"/>
                    <a:pt x="6" y="34"/>
                  </a:cubicBezTo>
                  <a:cubicBezTo>
                    <a:pt x="6" y="35"/>
                    <a:pt x="7" y="36"/>
                    <a:pt x="8" y="36"/>
                  </a:cubicBezTo>
                  <a:cubicBezTo>
                    <a:pt x="9" y="36"/>
                    <a:pt x="10" y="35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0"/>
                    <a:pt x="15" y="27"/>
                    <a:pt x="20" y="25"/>
                  </a:cubicBezTo>
                  <a:cubicBezTo>
                    <a:pt x="28" y="21"/>
                    <a:pt x="22" y="36"/>
                    <a:pt x="21" y="38"/>
                  </a:cubicBezTo>
                  <a:cubicBezTo>
                    <a:pt x="17" y="44"/>
                    <a:pt x="11" y="49"/>
                    <a:pt x="10" y="56"/>
                  </a:cubicBezTo>
                  <a:cubicBezTo>
                    <a:pt x="9" y="62"/>
                    <a:pt x="13" y="65"/>
                    <a:pt x="18" y="67"/>
                  </a:cubicBezTo>
                  <a:cubicBezTo>
                    <a:pt x="30" y="72"/>
                    <a:pt x="42" y="70"/>
                    <a:pt x="55" y="69"/>
                  </a:cubicBezTo>
                  <a:cubicBezTo>
                    <a:pt x="57" y="69"/>
                    <a:pt x="58" y="67"/>
                    <a:pt x="58" y="66"/>
                  </a:cubicBezTo>
                  <a:cubicBezTo>
                    <a:pt x="61" y="60"/>
                    <a:pt x="62" y="51"/>
                    <a:pt x="63" y="44"/>
                  </a:cubicBezTo>
                  <a:cubicBezTo>
                    <a:pt x="63" y="42"/>
                    <a:pt x="61" y="40"/>
                    <a:pt x="59" y="41"/>
                  </a:cubicBezTo>
                  <a:close/>
                  <a:moveTo>
                    <a:pt x="53" y="64"/>
                  </a:moveTo>
                  <a:cubicBezTo>
                    <a:pt x="47" y="64"/>
                    <a:pt x="41" y="65"/>
                    <a:pt x="34" y="65"/>
                  </a:cubicBezTo>
                  <a:cubicBezTo>
                    <a:pt x="31" y="65"/>
                    <a:pt x="14" y="63"/>
                    <a:pt x="15" y="57"/>
                  </a:cubicBezTo>
                  <a:cubicBezTo>
                    <a:pt x="16" y="53"/>
                    <a:pt x="20" y="49"/>
                    <a:pt x="23" y="46"/>
                  </a:cubicBezTo>
                  <a:cubicBezTo>
                    <a:pt x="26" y="42"/>
                    <a:pt x="28" y="37"/>
                    <a:pt x="29" y="31"/>
                  </a:cubicBezTo>
                  <a:cubicBezTo>
                    <a:pt x="30" y="25"/>
                    <a:pt x="29" y="19"/>
                    <a:pt x="22" y="19"/>
                  </a:cubicBezTo>
                  <a:cubicBezTo>
                    <a:pt x="16" y="19"/>
                    <a:pt x="12" y="24"/>
                    <a:pt x="9" y="29"/>
                  </a:cubicBezTo>
                  <a:cubicBezTo>
                    <a:pt x="7" y="23"/>
                    <a:pt x="6" y="19"/>
                    <a:pt x="11" y="14"/>
                  </a:cubicBezTo>
                  <a:cubicBezTo>
                    <a:pt x="16" y="9"/>
                    <a:pt x="24" y="7"/>
                    <a:pt x="31" y="8"/>
                  </a:cubicBezTo>
                  <a:cubicBezTo>
                    <a:pt x="37" y="8"/>
                    <a:pt x="45" y="11"/>
                    <a:pt x="47" y="17"/>
                  </a:cubicBezTo>
                  <a:cubicBezTo>
                    <a:pt x="48" y="21"/>
                    <a:pt x="47" y="26"/>
                    <a:pt x="46" y="30"/>
                  </a:cubicBezTo>
                  <a:cubicBezTo>
                    <a:pt x="44" y="37"/>
                    <a:pt x="40" y="42"/>
                    <a:pt x="35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28" y="51"/>
                    <a:pt x="30" y="54"/>
                    <a:pt x="33" y="54"/>
                  </a:cubicBezTo>
                  <a:cubicBezTo>
                    <a:pt x="37" y="53"/>
                    <a:pt x="42" y="51"/>
                    <a:pt x="46" y="50"/>
                  </a:cubicBezTo>
                  <a:cubicBezTo>
                    <a:pt x="49" y="49"/>
                    <a:pt x="52" y="49"/>
                    <a:pt x="56" y="48"/>
                  </a:cubicBezTo>
                  <a:cubicBezTo>
                    <a:pt x="55" y="53"/>
                    <a:pt x="53" y="59"/>
                    <a:pt x="53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49"/>
            <p:cNvSpPr/>
            <p:nvPr/>
          </p:nvSpPr>
          <p:spPr>
            <a:xfrm>
              <a:off x="10512720" y="2652840"/>
              <a:ext cx="369000" cy="38988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2" y="8"/>
                  </a:moveTo>
                  <a:cubicBezTo>
                    <a:pt x="58" y="0"/>
                    <a:pt x="48" y="7"/>
                    <a:pt x="40" y="18"/>
                  </a:cubicBezTo>
                  <a:cubicBezTo>
                    <a:pt x="31" y="8"/>
                    <a:pt x="22" y="0"/>
                    <a:pt x="10" y="13"/>
                  </a:cubicBezTo>
                  <a:cubicBezTo>
                    <a:pt x="0" y="26"/>
                    <a:pt x="10" y="36"/>
                    <a:pt x="21" y="44"/>
                  </a:cubicBezTo>
                  <a:cubicBezTo>
                    <a:pt x="12" y="55"/>
                    <a:pt x="1" y="76"/>
                    <a:pt x="13" y="83"/>
                  </a:cubicBezTo>
                  <a:cubicBezTo>
                    <a:pt x="28" y="92"/>
                    <a:pt x="38" y="81"/>
                    <a:pt x="45" y="69"/>
                  </a:cubicBezTo>
                  <a:cubicBezTo>
                    <a:pt x="53" y="78"/>
                    <a:pt x="65" y="89"/>
                    <a:pt x="74" y="77"/>
                  </a:cubicBezTo>
                  <a:cubicBezTo>
                    <a:pt x="80" y="71"/>
                    <a:pt x="79" y="60"/>
                    <a:pt x="74" y="54"/>
                  </a:cubicBezTo>
                  <a:cubicBezTo>
                    <a:pt x="72" y="50"/>
                    <a:pt x="68" y="47"/>
                    <a:pt x="64" y="44"/>
                  </a:cubicBezTo>
                  <a:cubicBezTo>
                    <a:pt x="76" y="34"/>
                    <a:pt x="87" y="18"/>
                    <a:pt x="72" y="8"/>
                  </a:cubicBezTo>
                  <a:close/>
                  <a:moveTo>
                    <a:pt x="70" y="28"/>
                  </a:moveTo>
                  <a:cubicBezTo>
                    <a:pt x="67" y="33"/>
                    <a:pt x="63" y="36"/>
                    <a:pt x="59" y="4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7" y="54"/>
                    <a:pt x="74" y="60"/>
                    <a:pt x="71" y="71"/>
                  </a:cubicBezTo>
                  <a:cubicBezTo>
                    <a:pt x="67" y="85"/>
                    <a:pt x="55" y="72"/>
                    <a:pt x="47" y="64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4"/>
                    <a:pt x="32" y="84"/>
                    <a:pt x="18" y="80"/>
                  </a:cubicBezTo>
                  <a:cubicBezTo>
                    <a:pt x="6" y="76"/>
                    <a:pt x="18" y="58"/>
                    <a:pt x="25" y="4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9" y="29"/>
                    <a:pt x="11" y="21"/>
                  </a:cubicBezTo>
                  <a:cubicBezTo>
                    <a:pt x="15" y="12"/>
                    <a:pt x="24" y="8"/>
                    <a:pt x="31" y="16"/>
                  </a:cubicBezTo>
                  <a:cubicBezTo>
                    <a:pt x="33" y="18"/>
                    <a:pt x="35" y="20"/>
                    <a:pt x="37" y="22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8"/>
                    <a:pt x="62" y="10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2"/>
                    <a:pt x="72" y="26"/>
                    <a:pt x="7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50"/>
            <p:cNvSpPr/>
            <p:nvPr/>
          </p:nvSpPr>
          <p:spPr>
            <a:xfrm>
              <a:off x="10906920" y="2567160"/>
              <a:ext cx="367200" cy="389520"/>
            </a:xfrm>
            <a:custGeom>
              <a:avLst/>
              <a:gdLst/>
              <a:ahLst/>
              <a:cxnLst/>
              <a:rect l="l" t="t" r="r" b="b"/>
              <a:pathLst>
                <a:path w="87" h="92">
                  <a:moveTo>
                    <a:pt x="71" y="9"/>
                  </a:moveTo>
                  <a:cubicBezTo>
                    <a:pt x="58" y="1"/>
                    <a:pt x="47" y="8"/>
                    <a:pt x="40" y="18"/>
                  </a:cubicBezTo>
                  <a:cubicBezTo>
                    <a:pt x="31" y="9"/>
                    <a:pt x="21" y="0"/>
                    <a:pt x="10" y="14"/>
                  </a:cubicBezTo>
                  <a:cubicBezTo>
                    <a:pt x="0" y="26"/>
                    <a:pt x="10" y="37"/>
                    <a:pt x="20" y="45"/>
                  </a:cubicBezTo>
                  <a:cubicBezTo>
                    <a:pt x="12" y="56"/>
                    <a:pt x="1" y="76"/>
                    <a:pt x="13" y="83"/>
                  </a:cubicBezTo>
                  <a:cubicBezTo>
                    <a:pt x="28" y="92"/>
                    <a:pt x="37" y="82"/>
                    <a:pt x="44" y="69"/>
                  </a:cubicBezTo>
                  <a:cubicBezTo>
                    <a:pt x="53" y="79"/>
                    <a:pt x="64" y="90"/>
                    <a:pt x="74" y="78"/>
                  </a:cubicBezTo>
                  <a:cubicBezTo>
                    <a:pt x="79" y="71"/>
                    <a:pt x="78" y="61"/>
                    <a:pt x="74" y="54"/>
                  </a:cubicBezTo>
                  <a:cubicBezTo>
                    <a:pt x="71" y="50"/>
                    <a:pt x="67" y="47"/>
                    <a:pt x="64" y="44"/>
                  </a:cubicBezTo>
                  <a:cubicBezTo>
                    <a:pt x="75" y="34"/>
                    <a:pt x="87" y="18"/>
                    <a:pt x="71" y="9"/>
                  </a:cubicBezTo>
                  <a:close/>
                  <a:moveTo>
                    <a:pt x="69" y="29"/>
                  </a:moveTo>
                  <a:cubicBezTo>
                    <a:pt x="66" y="33"/>
                    <a:pt x="62" y="37"/>
                    <a:pt x="58" y="41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54"/>
                    <a:pt x="74" y="60"/>
                    <a:pt x="71" y="71"/>
                  </a:cubicBezTo>
                  <a:cubicBezTo>
                    <a:pt x="67" y="85"/>
                    <a:pt x="55" y="73"/>
                    <a:pt x="47" y="64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6" y="75"/>
                    <a:pt x="31" y="84"/>
                    <a:pt x="18" y="80"/>
                  </a:cubicBezTo>
                  <a:cubicBezTo>
                    <a:pt x="6" y="77"/>
                    <a:pt x="17" y="58"/>
                    <a:pt x="25" y="48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6" y="36"/>
                    <a:pt x="8" y="30"/>
                    <a:pt x="11" y="22"/>
                  </a:cubicBezTo>
                  <a:cubicBezTo>
                    <a:pt x="14" y="13"/>
                    <a:pt x="23" y="8"/>
                    <a:pt x="31" y="16"/>
                  </a:cubicBezTo>
                  <a:cubicBezTo>
                    <a:pt x="33" y="18"/>
                    <a:pt x="35" y="21"/>
                    <a:pt x="37" y="23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15"/>
                    <a:pt x="53" y="9"/>
                    <a:pt x="61" y="11"/>
                  </a:cubicBezTo>
                  <a:cubicBezTo>
                    <a:pt x="66" y="12"/>
                    <a:pt x="72" y="14"/>
                    <a:pt x="73" y="19"/>
                  </a:cubicBezTo>
                  <a:cubicBezTo>
                    <a:pt x="74" y="23"/>
                    <a:pt x="71" y="26"/>
                    <a:pt x="69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51"/>
            <p:cNvSpPr/>
            <p:nvPr/>
          </p:nvSpPr>
          <p:spPr>
            <a:xfrm>
              <a:off x="10847160" y="2787480"/>
              <a:ext cx="80640" cy="90000"/>
            </a:xfrm>
            <a:custGeom>
              <a:avLst/>
              <a:gdLst/>
              <a:ahLst/>
              <a:cxnLst/>
              <a:rect l="l" t="t" r="r" b="b"/>
              <a:pathLst>
                <a:path w="19" h="21">
                  <a:moveTo>
                    <a:pt x="8" y="3"/>
                  </a:moveTo>
                  <a:cubicBezTo>
                    <a:pt x="6" y="3"/>
                    <a:pt x="5" y="4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6"/>
                    <a:pt x="1" y="18"/>
                    <a:pt x="4" y="20"/>
                  </a:cubicBezTo>
                  <a:cubicBezTo>
                    <a:pt x="6" y="21"/>
                    <a:pt x="8" y="21"/>
                    <a:pt x="11" y="20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2" y="0"/>
                    <a:pt x="8" y="3"/>
                  </a:cubicBezTo>
                  <a:close/>
                  <a:moveTo>
                    <a:pt x="14" y="10"/>
                  </a:moveTo>
                  <a:cubicBezTo>
                    <a:pt x="13" y="12"/>
                    <a:pt x="11" y="14"/>
                    <a:pt x="9" y="15"/>
                  </a:cubicBezTo>
                  <a:cubicBezTo>
                    <a:pt x="6" y="16"/>
                    <a:pt x="4" y="15"/>
                    <a:pt x="5" y="12"/>
                  </a:cubicBezTo>
                  <a:cubicBezTo>
                    <a:pt x="5" y="9"/>
                    <a:pt x="7" y="8"/>
                    <a:pt x="9" y="7"/>
                  </a:cubicBezTo>
                  <a:cubicBezTo>
                    <a:pt x="10" y="7"/>
                    <a:pt x="11" y="6"/>
                    <a:pt x="13" y="7"/>
                  </a:cubicBezTo>
                  <a:cubicBezTo>
                    <a:pt x="14" y="8"/>
                    <a:pt x="14" y="9"/>
                    <a:pt x="14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52"/>
            <p:cNvSpPr/>
            <p:nvPr/>
          </p:nvSpPr>
          <p:spPr>
            <a:xfrm>
              <a:off x="11514960" y="454680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2" y="0"/>
                  </a:move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2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2" y="12"/>
                    <a:pt x="2" y="13"/>
                  </a:cubicBezTo>
                  <a:cubicBezTo>
                    <a:pt x="3" y="15"/>
                    <a:pt x="4" y="17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6"/>
                    <a:pt x="23" y="4"/>
                    <a:pt x="23" y="2"/>
                  </a:cubicBezTo>
                  <a:cubicBezTo>
                    <a:pt x="22" y="1"/>
                    <a:pt x="22" y="1"/>
                    <a:pt x="22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3"/>
            <p:cNvSpPr/>
            <p:nvPr/>
          </p:nvSpPr>
          <p:spPr>
            <a:xfrm>
              <a:off x="11385000" y="42080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0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54"/>
            <p:cNvSpPr/>
            <p:nvPr/>
          </p:nvSpPr>
          <p:spPr>
            <a:xfrm>
              <a:off x="11312280" y="450900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4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3"/>
                  </a:cubicBezTo>
                  <a:cubicBezTo>
                    <a:pt x="3" y="15"/>
                    <a:pt x="3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55"/>
            <p:cNvSpPr/>
            <p:nvPr/>
          </p:nvSpPr>
          <p:spPr>
            <a:xfrm>
              <a:off x="11350440" y="461844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1"/>
                    <a:pt x="17" y="2"/>
                  </a:cubicBezTo>
                  <a:cubicBezTo>
                    <a:pt x="14" y="4"/>
                    <a:pt x="11" y="5"/>
                    <a:pt x="8" y="6"/>
                  </a:cubicBezTo>
                  <a:cubicBezTo>
                    <a:pt x="5" y="7"/>
                    <a:pt x="2" y="9"/>
                    <a:pt x="0" y="9"/>
                  </a:cubicBezTo>
                  <a:cubicBezTo>
                    <a:pt x="0" y="11"/>
                    <a:pt x="1" y="12"/>
                    <a:pt x="1" y="14"/>
                  </a:cubicBezTo>
                  <a:cubicBezTo>
                    <a:pt x="2" y="15"/>
                    <a:pt x="3" y="17"/>
                    <a:pt x="3" y="18"/>
                  </a:cubicBezTo>
                  <a:cubicBezTo>
                    <a:pt x="6" y="16"/>
                    <a:pt x="10" y="15"/>
                    <a:pt x="13" y="14"/>
                  </a:cubicBezTo>
                  <a:cubicBezTo>
                    <a:pt x="16" y="12"/>
                    <a:pt x="20" y="9"/>
                    <a:pt x="24" y="7"/>
                  </a:cubicBezTo>
                  <a:cubicBezTo>
                    <a:pt x="23" y="6"/>
                    <a:pt x="22" y="4"/>
                    <a:pt x="22" y="2"/>
                  </a:cubicBezTo>
                  <a:cubicBezTo>
                    <a:pt x="21" y="1"/>
                    <a:pt x="21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56"/>
            <p:cNvSpPr/>
            <p:nvPr/>
          </p:nvSpPr>
          <p:spPr>
            <a:xfrm>
              <a:off x="11481840" y="4436280"/>
              <a:ext cx="101160" cy="756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4" y="7"/>
                  </a:moveTo>
                  <a:cubicBezTo>
                    <a:pt x="23" y="5"/>
                    <a:pt x="23" y="4"/>
                    <a:pt x="22" y="2"/>
                  </a:cubicBezTo>
                  <a:cubicBezTo>
                    <a:pt x="22" y="1"/>
                    <a:pt x="22" y="1"/>
                    <a:pt x="21" y="0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5"/>
                    <a:pt x="3" y="16"/>
                    <a:pt x="4" y="18"/>
                  </a:cubicBezTo>
                  <a:cubicBezTo>
                    <a:pt x="7" y="16"/>
                    <a:pt x="10" y="15"/>
                    <a:pt x="13" y="14"/>
                  </a:cubicBezTo>
                  <a:cubicBezTo>
                    <a:pt x="17" y="12"/>
                    <a:pt x="20" y="9"/>
                    <a:pt x="24" y="7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57"/>
            <p:cNvSpPr/>
            <p:nvPr/>
          </p:nvSpPr>
          <p:spPr>
            <a:xfrm>
              <a:off x="11544840" y="413964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4" y="18"/>
                  </a:moveTo>
                  <a:cubicBezTo>
                    <a:pt x="7" y="16"/>
                    <a:pt x="10" y="15"/>
                    <a:pt x="13" y="13"/>
                  </a:cubicBezTo>
                  <a:cubicBezTo>
                    <a:pt x="17" y="12"/>
                    <a:pt x="20" y="9"/>
                    <a:pt x="24" y="7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2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58"/>
            <p:cNvSpPr/>
            <p:nvPr/>
          </p:nvSpPr>
          <p:spPr>
            <a:xfrm>
              <a:off x="11426400" y="4334400"/>
              <a:ext cx="10116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17" y="1"/>
                  </a:moveTo>
                  <a:cubicBezTo>
                    <a:pt x="14" y="3"/>
                    <a:pt x="11" y="4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4"/>
                    <a:pt x="4" y="16"/>
                    <a:pt x="4" y="18"/>
                  </a:cubicBezTo>
                  <a:cubicBezTo>
                    <a:pt x="7" y="16"/>
                    <a:pt x="11" y="15"/>
                    <a:pt x="13" y="13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59"/>
            <p:cNvSpPr/>
            <p:nvPr/>
          </p:nvSpPr>
          <p:spPr>
            <a:xfrm>
              <a:off x="11215800" y="4278960"/>
              <a:ext cx="101160" cy="7740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2" y="2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1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0"/>
                    <a:pt x="1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3" y="14"/>
                  </a:cubicBezTo>
                  <a:cubicBezTo>
                    <a:pt x="17" y="12"/>
                    <a:pt x="21" y="9"/>
                    <a:pt x="24" y="7"/>
                  </a:cubicBezTo>
                  <a:cubicBezTo>
                    <a:pt x="24" y="5"/>
                    <a:pt x="23" y="3"/>
                    <a:pt x="22" y="2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60"/>
            <p:cNvSpPr/>
            <p:nvPr/>
          </p:nvSpPr>
          <p:spPr>
            <a:xfrm>
              <a:off x="10831320" y="3876480"/>
              <a:ext cx="455760" cy="962280"/>
            </a:xfrm>
            <a:custGeom>
              <a:avLst/>
              <a:gdLst/>
              <a:ahLst/>
              <a:cxnLst/>
              <a:rect l="l" t="t" r="r" b="b"/>
              <a:pathLst>
                <a:path w="108" h="227">
                  <a:moveTo>
                    <a:pt x="68" y="131"/>
                  </a:moveTo>
                  <a:cubicBezTo>
                    <a:pt x="59" y="106"/>
                    <a:pt x="49" y="82"/>
                    <a:pt x="38" y="59"/>
                  </a:cubicBezTo>
                  <a:cubicBezTo>
                    <a:pt x="28" y="39"/>
                    <a:pt x="16" y="20"/>
                    <a:pt x="7" y="0"/>
                  </a:cubicBezTo>
                  <a:cubicBezTo>
                    <a:pt x="3" y="12"/>
                    <a:pt x="1" y="24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9" y="70"/>
                    <a:pt x="37" y="101"/>
                    <a:pt x="53" y="134"/>
                  </a:cubicBezTo>
                  <a:cubicBezTo>
                    <a:pt x="63" y="154"/>
                    <a:pt x="73" y="174"/>
                    <a:pt x="81" y="194"/>
                  </a:cubicBezTo>
                  <a:cubicBezTo>
                    <a:pt x="84" y="203"/>
                    <a:pt x="88" y="212"/>
                    <a:pt x="92" y="220"/>
                  </a:cubicBezTo>
                  <a:cubicBezTo>
                    <a:pt x="97" y="223"/>
                    <a:pt x="102" y="226"/>
                    <a:pt x="108" y="227"/>
                  </a:cubicBezTo>
                  <a:cubicBezTo>
                    <a:pt x="101" y="218"/>
                    <a:pt x="99" y="206"/>
                    <a:pt x="94" y="195"/>
                  </a:cubicBezTo>
                  <a:cubicBezTo>
                    <a:pt x="85" y="174"/>
                    <a:pt x="77" y="152"/>
                    <a:pt x="68" y="13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61"/>
            <p:cNvSpPr/>
            <p:nvPr/>
          </p:nvSpPr>
          <p:spPr>
            <a:xfrm>
              <a:off x="11256840" y="4407480"/>
              <a:ext cx="105840" cy="75960"/>
            </a:xfrm>
            <a:custGeom>
              <a:avLst/>
              <a:gdLst/>
              <a:ahLst/>
              <a:cxnLst/>
              <a:rect l="l" t="t" r="r" b="b"/>
              <a:pathLst>
                <a:path w="25" h="18">
                  <a:moveTo>
                    <a:pt x="23" y="1"/>
                  </a:moveTo>
                  <a:cubicBezTo>
                    <a:pt x="22" y="1"/>
                    <a:pt x="22" y="0"/>
                    <a:pt x="22" y="0"/>
                  </a:cubicBezTo>
                  <a:cubicBezTo>
                    <a:pt x="20" y="0"/>
                    <a:pt x="19" y="1"/>
                    <a:pt x="17" y="2"/>
                  </a:cubicBezTo>
                  <a:cubicBezTo>
                    <a:pt x="14" y="3"/>
                    <a:pt x="11" y="5"/>
                    <a:pt x="8" y="6"/>
                  </a:cubicBezTo>
                  <a:cubicBezTo>
                    <a:pt x="6" y="7"/>
                    <a:pt x="3" y="8"/>
                    <a:pt x="0" y="9"/>
                  </a:cubicBezTo>
                  <a:cubicBezTo>
                    <a:pt x="1" y="10"/>
                    <a:pt x="2" y="12"/>
                    <a:pt x="2" y="13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7" y="16"/>
                    <a:pt x="11" y="15"/>
                    <a:pt x="14" y="14"/>
                  </a:cubicBezTo>
                  <a:cubicBezTo>
                    <a:pt x="17" y="12"/>
                    <a:pt x="21" y="9"/>
                    <a:pt x="25" y="7"/>
                  </a:cubicBezTo>
                  <a:cubicBezTo>
                    <a:pt x="24" y="5"/>
                    <a:pt x="23" y="3"/>
                    <a:pt x="23" y="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62"/>
            <p:cNvSpPr/>
            <p:nvPr/>
          </p:nvSpPr>
          <p:spPr>
            <a:xfrm>
              <a:off x="10877040" y="3605400"/>
              <a:ext cx="981360" cy="1242720"/>
            </a:xfrm>
            <a:custGeom>
              <a:avLst/>
              <a:gdLst/>
              <a:ahLst/>
              <a:cxnLst/>
              <a:rect l="l" t="t" r="r" b="b"/>
              <a:pathLst>
                <a:path w="232" h="293">
                  <a:moveTo>
                    <a:pt x="128" y="2"/>
                  </a:moveTo>
                  <a:cubicBezTo>
                    <a:pt x="108" y="4"/>
                    <a:pt x="88" y="10"/>
                    <a:pt x="69" y="18"/>
                  </a:cubicBezTo>
                  <a:cubicBezTo>
                    <a:pt x="52" y="26"/>
                    <a:pt x="35" y="35"/>
                    <a:pt x="20" y="45"/>
                  </a:cubicBezTo>
                  <a:cubicBezTo>
                    <a:pt x="13" y="50"/>
                    <a:pt x="6" y="56"/>
                    <a:pt x="0" y="61"/>
                  </a:cubicBezTo>
                  <a:cubicBezTo>
                    <a:pt x="26" y="92"/>
                    <a:pt x="42" y="136"/>
                    <a:pt x="57" y="173"/>
                  </a:cubicBezTo>
                  <a:cubicBezTo>
                    <a:pt x="65" y="194"/>
                    <a:pt x="73" y="216"/>
                    <a:pt x="81" y="237"/>
                  </a:cubicBezTo>
                  <a:cubicBezTo>
                    <a:pt x="89" y="256"/>
                    <a:pt x="94" y="278"/>
                    <a:pt x="107" y="293"/>
                  </a:cubicBezTo>
                  <a:cubicBezTo>
                    <a:pt x="116" y="291"/>
                    <a:pt x="125" y="289"/>
                    <a:pt x="134" y="286"/>
                  </a:cubicBezTo>
                  <a:cubicBezTo>
                    <a:pt x="148" y="281"/>
                    <a:pt x="163" y="275"/>
                    <a:pt x="177" y="268"/>
                  </a:cubicBezTo>
                  <a:cubicBezTo>
                    <a:pt x="196" y="259"/>
                    <a:pt x="215" y="249"/>
                    <a:pt x="232" y="237"/>
                  </a:cubicBezTo>
                  <a:cubicBezTo>
                    <a:pt x="231" y="218"/>
                    <a:pt x="230" y="199"/>
                    <a:pt x="227" y="180"/>
                  </a:cubicBezTo>
                  <a:cubicBezTo>
                    <a:pt x="223" y="155"/>
                    <a:pt x="218" y="130"/>
                    <a:pt x="210" y="106"/>
                  </a:cubicBezTo>
                  <a:cubicBezTo>
                    <a:pt x="197" y="69"/>
                    <a:pt x="178" y="34"/>
                    <a:pt x="155" y="2"/>
                  </a:cubicBezTo>
                  <a:cubicBezTo>
                    <a:pt x="146" y="1"/>
                    <a:pt x="137" y="0"/>
                    <a:pt x="128" y="2"/>
                  </a:cubicBezTo>
                  <a:close/>
                  <a:moveTo>
                    <a:pt x="82" y="182"/>
                  </a:moveTo>
                  <a:cubicBezTo>
                    <a:pt x="82" y="182"/>
                    <a:pt x="81" y="182"/>
                    <a:pt x="81" y="181"/>
                  </a:cubicBezTo>
                  <a:cubicBezTo>
                    <a:pt x="78" y="180"/>
                    <a:pt x="75" y="169"/>
                    <a:pt x="76" y="166"/>
                  </a:cubicBezTo>
                  <a:cubicBezTo>
                    <a:pt x="76" y="166"/>
                    <a:pt x="76" y="165"/>
                    <a:pt x="76" y="165"/>
                  </a:cubicBezTo>
                  <a:cubicBezTo>
                    <a:pt x="77" y="163"/>
                    <a:pt x="79" y="163"/>
                    <a:pt x="81" y="162"/>
                  </a:cubicBezTo>
                  <a:cubicBezTo>
                    <a:pt x="84" y="160"/>
                    <a:pt x="87" y="159"/>
                    <a:pt x="89" y="157"/>
                  </a:cubicBezTo>
                  <a:cubicBezTo>
                    <a:pt x="94" y="155"/>
                    <a:pt x="99" y="152"/>
                    <a:pt x="103" y="153"/>
                  </a:cubicBezTo>
                  <a:cubicBezTo>
                    <a:pt x="104" y="153"/>
                    <a:pt x="104" y="153"/>
                    <a:pt x="105" y="154"/>
                  </a:cubicBezTo>
                  <a:cubicBezTo>
                    <a:pt x="106" y="155"/>
                    <a:pt x="107" y="157"/>
                    <a:pt x="108" y="158"/>
                  </a:cubicBezTo>
                  <a:cubicBezTo>
                    <a:pt x="109" y="161"/>
                    <a:pt x="111" y="163"/>
                    <a:pt x="111" y="166"/>
                  </a:cubicBezTo>
                  <a:cubicBezTo>
                    <a:pt x="111" y="167"/>
                    <a:pt x="111" y="167"/>
                    <a:pt x="110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8" y="173"/>
                    <a:pt x="101" y="176"/>
                    <a:pt x="97" y="178"/>
                  </a:cubicBezTo>
                  <a:cubicBezTo>
                    <a:pt x="92" y="180"/>
                    <a:pt x="86" y="184"/>
                    <a:pt x="82" y="182"/>
                  </a:cubicBezTo>
                  <a:close/>
                  <a:moveTo>
                    <a:pt x="92" y="212"/>
                  </a:moveTo>
                  <a:cubicBezTo>
                    <a:pt x="92" y="212"/>
                    <a:pt x="92" y="211"/>
                    <a:pt x="91" y="211"/>
                  </a:cubicBezTo>
                  <a:cubicBezTo>
                    <a:pt x="88" y="209"/>
                    <a:pt x="85" y="198"/>
                    <a:pt x="86" y="196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7" y="193"/>
                    <a:pt x="89" y="192"/>
                    <a:pt x="91" y="191"/>
                  </a:cubicBezTo>
                  <a:cubicBezTo>
                    <a:pt x="94" y="190"/>
                    <a:pt x="97" y="189"/>
                    <a:pt x="100" y="187"/>
                  </a:cubicBezTo>
                  <a:cubicBezTo>
                    <a:pt x="104" y="185"/>
                    <a:pt x="109" y="182"/>
                    <a:pt x="114" y="182"/>
                  </a:cubicBezTo>
                  <a:cubicBezTo>
                    <a:pt x="114" y="183"/>
                    <a:pt x="115" y="183"/>
                    <a:pt x="115" y="183"/>
                  </a:cubicBezTo>
                  <a:cubicBezTo>
                    <a:pt x="116" y="184"/>
                    <a:pt x="118" y="186"/>
                    <a:pt x="118" y="188"/>
                  </a:cubicBezTo>
                  <a:cubicBezTo>
                    <a:pt x="120" y="191"/>
                    <a:pt x="121" y="193"/>
                    <a:pt x="121" y="196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0" y="198"/>
                  </a:cubicBezTo>
                  <a:cubicBezTo>
                    <a:pt x="118" y="203"/>
                    <a:pt x="111" y="206"/>
                    <a:pt x="107" y="208"/>
                  </a:cubicBezTo>
                  <a:cubicBezTo>
                    <a:pt x="103" y="210"/>
                    <a:pt x="97" y="213"/>
                    <a:pt x="92" y="212"/>
                  </a:cubicBezTo>
                  <a:close/>
                  <a:moveTo>
                    <a:pt x="153" y="165"/>
                  </a:moveTo>
                  <a:cubicBezTo>
                    <a:pt x="154" y="165"/>
                    <a:pt x="154" y="166"/>
                    <a:pt x="155" y="166"/>
                  </a:cubicBezTo>
                  <a:cubicBezTo>
                    <a:pt x="156" y="167"/>
                    <a:pt x="157" y="169"/>
                    <a:pt x="158" y="171"/>
                  </a:cubicBezTo>
                  <a:cubicBezTo>
                    <a:pt x="159" y="173"/>
                    <a:pt x="161" y="176"/>
                    <a:pt x="161" y="179"/>
                  </a:cubicBezTo>
                  <a:cubicBezTo>
                    <a:pt x="161" y="180"/>
                    <a:pt x="161" y="180"/>
                    <a:pt x="161" y="180"/>
                  </a:cubicBezTo>
                  <a:cubicBezTo>
                    <a:pt x="160" y="181"/>
                    <a:pt x="160" y="181"/>
                    <a:pt x="160" y="181"/>
                  </a:cubicBezTo>
                  <a:cubicBezTo>
                    <a:pt x="158" y="186"/>
                    <a:pt x="151" y="189"/>
                    <a:pt x="147" y="191"/>
                  </a:cubicBezTo>
                  <a:cubicBezTo>
                    <a:pt x="143" y="193"/>
                    <a:pt x="136" y="196"/>
                    <a:pt x="132" y="195"/>
                  </a:cubicBezTo>
                  <a:cubicBezTo>
                    <a:pt x="132" y="194"/>
                    <a:pt x="131" y="194"/>
                    <a:pt x="131" y="194"/>
                  </a:cubicBezTo>
                  <a:cubicBezTo>
                    <a:pt x="128" y="192"/>
                    <a:pt x="125" y="181"/>
                    <a:pt x="126" y="179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7" y="176"/>
                    <a:pt x="129" y="175"/>
                    <a:pt x="131" y="174"/>
                  </a:cubicBezTo>
                  <a:cubicBezTo>
                    <a:pt x="134" y="173"/>
                    <a:pt x="137" y="171"/>
                    <a:pt x="140" y="170"/>
                  </a:cubicBezTo>
                  <a:cubicBezTo>
                    <a:pt x="144" y="168"/>
                    <a:pt x="149" y="165"/>
                    <a:pt x="153" y="165"/>
                  </a:cubicBezTo>
                  <a:close/>
                  <a:moveTo>
                    <a:pt x="153" y="133"/>
                  </a:moveTo>
                  <a:cubicBezTo>
                    <a:pt x="153" y="132"/>
                    <a:pt x="153" y="132"/>
                    <a:pt x="154" y="132"/>
                  </a:cubicBezTo>
                  <a:cubicBezTo>
                    <a:pt x="155" y="130"/>
                    <a:pt x="157" y="129"/>
                    <a:pt x="159" y="128"/>
                  </a:cubicBezTo>
                  <a:cubicBezTo>
                    <a:pt x="161" y="127"/>
                    <a:pt x="164" y="126"/>
                    <a:pt x="167" y="124"/>
                  </a:cubicBezTo>
                  <a:cubicBezTo>
                    <a:pt x="171" y="122"/>
                    <a:pt x="176" y="119"/>
                    <a:pt x="181" y="119"/>
                  </a:cubicBezTo>
                  <a:cubicBezTo>
                    <a:pt x="182" y="119"/>
                    <a:pt x="182" y="120"/>
                    <a:pt x="182" y="120"/>
                  </a:cubicBezTo>
                  <a:cubicBezTo>
                    <a:pt x="184" y="121"/>
                    <a:pt x="185" y="123"/>
                    <a:pt x="186" y="125"/>
                  </a:cubicBezTo>
                  <a:cubicBezTo>
                    <a:pt x="187" y="128"/>
                    <a:pt x="188" y="130"/>
                    <a:pt x="188" y="133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6" y="140"/>
                    <a:pt x="179" y="143"/>
                    <a:pt x="174" y="145"/>
                  </a:cubicBezTo>
                  <a:cubicBezTo>
                    <a:pt x="170" y="147"/>
                    <a:pt x="164" y="150"/>
                    <a:pt x="160" y="149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55" y="146"/>
                    <a:pt x="153" y="135"/>
                    <a:pt x="153" y="133"/>
                  </a:cubicBezTo>
                  <a:close/>
                  <a:moveTo>
                    <a:pt x="150" y="151"/>
                  </a:moveTo>
                  <a:cubicBezTo>
                    <a:pt x="150" y="151"/>
                    <a:pt x="150" y="151"/>
                    <a:pt x="150" y="151"/>
                  </a:cubicBezTo>
                  <a:cubicBezTo>
                    <a:pt x="148" y="156"/>
                    <a:pt x="141" y="159"/>
                    <a:pt x="136" y="161"/>
                  </a:cubicBezTo>
                  <a:cubicBezTo>
                    <a:pt x="132" y="163"/>
                    <a:pt x="126" y="167"/>
                    <a:pt x="122" y="165"/>
                  </a:cubicBezTo>
                  <a:cubicBezTo>
                    <a:pt x="121" y="165"/>
                    <a:pt x="121" y="164"/>
                    <a:pt x="121" y="164"/>
                  </a:cubicBezTo>
                  <a:cubicBezTo>
                    <a:pt x="117" y="162"/>
                    <a:pt x="115" y="151"/>
                    <a:pt x="115" y="149"/>
                  </a:cubicBezTo>
                  <a:cubicBezTo>
                    <a:pt x="115" y="148"/>
                    <a:pt x="116" y="148"/>
                    <a:pt x="116" y="148"/>
                  </a:cubicBezTo>
                  <a:cubicBezTo>
                    <a:pt x="117" y="146"/>
                    <a:pt x="119" y="145"/>
                    <a:pt x="121" y="145"/>
                  </a:cubicBezTo>
                  <a:cubicBezTo>
                    <a:pt x="124" y="143"/>
                    <a:pt x="126" y="142"/>
                    <a:pt x="129" y="140"/>
                  </a:cubicBezTo>
                  <a:cubicBezTo>
                    <a:pt x="133" y="138"/>
                    <a:pt x="138" y="135"/>
                    <a:pt x="143" y="136"/>
                  </a:cubicBezTo>
                  <a:cubicBezTo>
                    <a:pt x="144" y="136"/>
                    <a:pt x="144" y="136"/>
                    <a:pt x="145" y="136"/>
                  </a:cubicBezTo>
                  <a:cubicBezTo>
                    <a:pt x="146" y="137"/>
                    <a:pt x="147" y="139"/>
                    <a:pt x="148" y="141"/>
                  </a:cubicBezTo>
                  <a:cubicBezTo>
                    <a:pt x="149" y="144"/>
                    <a:pt x="150" y="146"/>
                    <a:pt x="151" y="149"/>
                  </a:cubicBezTo>
                  <a:cubicBezTo>
                    <a:pt x="151" y="150"/>
                    <a:pt x="151" y="150"/>
                    <a:pt x="150" y="151"/>
                  </a:cubicBezTo>
                  <a:close/>
                  <a:moveTo>
                    <a:pt x="105" y="236"/>
                  </a:moveTo>
                  <a:cubicBezTo>
                    <a:pt x="104" y="236"/>
                    <a:pt x="104" y="236"/>
                    <a:pt x="104" y="235"/>
                  </a:cubicBezTo>
                  <a:cubicBezTo>
                    <a:pt x="100" y="234"/>
                    <a:pt x="98" y="223"/>
                    <a:pt x="98" y="220"/>
                  </a:cubicBezTo>
                  <a:cubicBezTo>
                    <a:pt x="99" y="220"/>
                    <a:pt x="99" y="219"/>
                    <a:pt x="99" y="219"/>
                  </a:cubicBezTo>
                  <a:cubicBezTo>
                    <a:pt x="100" y="217"/>
                    <a:pt x="102" y="217"/>
                    <a:pt x="104" y="216"/>
                  </a:cubicBezTo>
                  <a:cubicBezTo>
                    <a:pt x="107" y="214"/>
                    <a:pt x="110" y="213"/>
                    <a:pt x="112" y="212"/>
                  </a:cubicBezTo>
                  <a:cubicBezTo>
                    <a:pt x="117" y="210"/>
                    <a:pt x="121" y="206"/>
                    <a:pt x="126" y="207"/>
                  </a:cubicBezTo>
                  <a:cubicBezTo>
                    <a:pt x="127" y="207"/>
                    <a:pt x="127" y="207"/>
                    <a:pt x="128" y="208"/>
                  </a:cubicBezTo>
                  <a:cubicBezTo>
                    <a:pt x="129" y="209"/>
                    <a:pt x="130" y="211"/>
                    <a:pt x="131" y="212"/>
                  </a:cubicBezTo>
                  <a:cubicBezTo>
                    <a:pt x="132" y="215"/>
                    <a:pt x="133" y="218"/>
                    <a:pt x="134" y="221"/>
                  </a:cubicBezTo>
                  <a:cubicBezTo>
                    <a:pt x="134" y="221"/>
                    <a:pt x="134" y="221"/>
                    <a:pt x="133" y="222"/>
                  </a:cubicBezTo>
                  <a:cubicBezTo>
                    <a:pt x="133" y="222"/>
                    <a:pt x="133" y="222"/>
                    <a:pt x="133" y="223"/>
                  </a:cubicBezTo>
                  <a:cubicBezTo>
                    <a:pt x="131" y="227"/>
                    <a:pt x="124" y="230"/>
                    <a:pt x="119" y="232"/>
                  </a:cubicBezTo>
                  <a:cubicBezTo>
                    <a:pt x="115" y="234"/>
                    <a:pt x="109" y="238"/>
                    <a:pt x="105" y="236"/>
                  </a:cubicBezTo>
                  <a:close/>
                  <a:moveTo>
                    <a:pt x="142" y="248"/>
                  </a:moveTo>
                  <a:cubicBezTo>
                    <a:pt x="142" y="248"/>
                    <a:pt x="142" y="249"/>
                    <a:pt x="142" y="249"/>
                  </a:cubicBezTo>
                  <a:cubicBezTo>
                    <a:pt x="139" y="253"/>
                    <a:pt x="133" y="256"/>
                    <a:pt x="128" y="258"/>
                  </a:cubicBezTo>
                  <a:cubicBezTo>
                    <a:pt x="124" y="260"/>
                    <a:pt x="118" y="264"/>
                    <a:pt x="113" y="262"/>
                  </a:cubicBezTo>
                  <a:cubicBezTo>
                    <a:pt x="113" y="262"/>
                    <a:pt x="113" y="262"/>
                    <a:pt x="113" y="262"/>
                  </a:cubicBezTo>
                  <a:cubicBezTo>
                    <a:pt x="109" y="260"/>
                    <a:pt x="107" y="249"/>
                    <a:pt x="107" y="246"/>
                  </a:cubicBezTo>
                  <a:cubicBezTo>
                    <a:pt x="107" y="246"/>
                    <a:pt x="107" y="246"/>
                    <a:pt x="107" y="245"/>
                  </a:cubicBezTo>
                  <a:cubicBezTo>
                    <a:pt x="109" y="244"/>
                    <a:pt x="110" y="243"/>
                    <a:pt x="112" y="242"/>
                  </a:cubicBezTo>
                  <a:cubicBezTo>
                    <a:pt x="115" y="241"/>
                    <a:pt x="118" y="239"/>
                    <a:pt x="121" y="238"/>
                  </a:cubicBezTo>
                  <a:cubicBezTo>
                    <a:pt x="125" y="236"/>
                    <a:pt x="130" y="232"/>
                    <a:pt x="135" y="233"/>
                  </a:cubicBezTo>
                  <a:cubicBezTo>
                    <a:pt x="135" y="233"/>
                    <a:pt x="136" y="233"/>
                    <a:pt x="136" y="234"/>
                  </a:cubicBezTo>
                  <a:cubicBezTo>
                    <a:pt x="138" y="235"/>
                    <a:pt x="139" y="237"/>
                    <a:pt x="140" y="239"/>
                  </a:cubicBezTo>
                  <a:cubicBezTo>
                    <a:pt x="141" y="241"/>
                    <a:pt x="142" y="244"/>
                    <a:pt x="142" y="247"/>
                  </a:cubicBezTo>
                  <a:cubicBezTo>
                    <a:pt x="142" y="247"/>
                    <a:pt x="142" y="248"/>
                    <a:pt x="142" y="248"/>
                  </a:cubicBezTo>
                  <a:close/>
                  <a:moveTo>
                    <a:pt x="144" y="218"/>
                  </a:moveTo>
                  <a:cubicBezTo>
                    <a:pt x="140" y="217"/>
                    <a:pt x="138" y="206"/>
                    <a:pt x="138" y="203"/>
                  </a:cubicBezTo>
                  <a:cubicBezTo>
                    <a:pt x="138" y="203"/>
                    <a:pt x="139" y="202"/>
                    <a:pt x="139" y="202"/>
                  </a:cubicBezTo>
                  <a:cubicBezTo>
                    <a:pt x="140" y="200"/>
                    <a:pt x="142" y="200"/>
                    <a:pt x="144" y="199"/>
                  </a:cubicBezTo>
                  <a:cubicBezTo>
                    <a:pt x="146" y="197"/>
                    <a:pt x="149" y="196"/>
                    <a:pt x="152" y="194"/>
                  </a:cubicBezTo>
                  <a:cubicBezTo>
                    <a:pt x="156" y="192"/>
                    <a:pt x="161" y="189"/>
                    <a:pt x="166" y="190"/>
                  </a:cubicBezTo>
                  <a:cubicBezTo>
                    <a:pt x="167" y="190"/>
                    <a:pt x="167" y="190"/>
                    <a:pt x="167" y="191"/>
                  </a:cubicBezTo>
                  <a:cubicBezTo>
                    <a:pt x="169" y="192"/>
                    <a:pt x="170" y="194"/>
                    <a:pt x="171" y="195"/>
                  </a:cubicBezTo>
                  <a:cubicBezTo>
                    <a:pt x="172" y="198"/>
                    <a:pt x="173" y="201"/>
                    <a:pt x="173" y="203"/>
                  </a:cubicBezTo>
                  <a:cubicBezTo>
                    <a:pt x="174" y="204"/>
                    <a:pt x="173" y="204"/>
                    <a:pt x="173" y="205"/>
                  </a:cubicBezTo>
                  <a:cubicBezTo>
                    <a:pt x="173" y="205"/>
                    <a:pt x="173" y="205"/>
                    <a:pt x="173" y="206"/>
                  </a:cubicBezTo>
                  <a:cubicBezTo>
                    <a:pt x="171" y="210"/>
                    <a:pt x="164" y="213"/>
                    <a:pt x="159" y="215"/>
                  </a:cubicBezTo>
                  <a:cubicBezTo>
                    <a:pt x="155" y="217"/>
                    <a:pt x="149" y="221"/>
                    <a:pt x="145" y="219"/>
                  </a:cubicBezTo>
                  <a:cubicBezTo>
                    <a:pt x="144" y="219"/>
                    <a:pt x="144" y="219"/>
                    <a:pt x="144" y="218"/>
                  </a:cubicBezTo>
                  <a:close/>
                  <a:moveTo>
                    <a:pt x="182" y="231"/>
                  </a:moveTo>
                  <a:cubicBezTo>
                    <a:pt x="182" y="231"/>
                    <a:pt x="182" y="231"/>
                    <a:pt x="181" y="232"/>
                  </a:cubicBezTo>
                  <a:cubicBezTo>
                    <a:pt x="179" y="236"/>
                    <a:pt x="172" y="239"/>
                    <a:pt x="168" y="241"/>
                  </a:cubicBezTo>
                  <a:cubicBezTo>
                    <a:pt x="164" y="243"/>
                    <a:pt x="158" y="247"/>
                    <a:pt x="153" y="245"/>
                  </a:cubicBezTo>
                  <a:cubicBezTo>
                    <a:pt x="153" y="245"/>
                    <a:pt x="153" y="245"/>
                    <a:pt x="152" y="244"/>
                  </a:cubicBezTo>
                  <a:cubicBezTo>
                    <a:pt x="149" y="243"/>
                    <a:pt x="146" y="232"/>
                    <a:pt x="147" y="229"/>
                  </a:cubicBezTo>
                  <a:cubicBezTo>
                    <a:pt x="147" y="229"/>
                    <a:pt x="147" y="228"/>
                    <a:pt x="147" y="228"/>
                  </a:cubicBezTo>
                  <a:cubicBezTo>
                    <a:pt x="148" y="226"/>
                    <a:pt x="150" y="226"/>
                    <a:pt x="152" y="225"/>
                  </a:cubicBezTo>
                  <a:cubicBezTo>
                    <a:pt x="155" y="224"/>
                    <a:pt x="158" y="222"/>
                    <a:pt x="161" y="221"/>
                  </a:cubicBezTo>
                  <a:cubicBezTo>
                    <a:pt x="165" y="219"/>
                    <a:pt x="170" y="215"/>
                    <a:pt x="175" y="216"/>
                  </a:cubicBezTo>
                  <a:cubicBezTo>
                    <a:pt x="175" y="216"/>
                    <a:pt x="176" y="216"/>
                    <a:pt x="176" y="217"/>
                  </a:cubicBezTo>
                  <a:cubicBezTo>
                    <a:pt x="177" y="218"/>
                    <a:pt x="179" y="220"/>
                    <a:pt x="179" y="221"/>
                  </a:cubicBezTo>
                  <a:cubicBezTo>
                    <a:pt x="181" y="224"/>
                    <a:pt x="182" y="227"/>
                    <a:pt x="182" y="230"/>
                  </a:cubicBezTo>
                  <a:cubicBezTo>
                    <a:pt x="182" y="230"/>
                    <a:pt x="182" y="231"/>
                    <a:pt x="182" y="231"/>
                  </a:cubicBezTo>
                  <a:close/>
                  <a:moveTo>
                    <a:pt x="202" y="177"/>
                  </a:moveTo>
                  <a:cubicBezTo>
                    <a:pt x="202" y="178"/>
                    <a:pt x="202" y="178"/>
                    <a:pt x="202" y="178"/>
                  </a:cubicBezTo>
                  <a:cubicBezTo>
                    <a:pt x="206" y="184"/>
                    <a:pt x="209" y="190"/>
                    <a:pt x="211" y="196"/>
                  </a:cubicBezTo>
                  <a:cubicBezTo>
                    <a:pt x="213" y="201"/>
                    <a:pt x="217" y="208"/>
                    <a:pt x="214" y="214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3" y="218"/>
                    <a:pt x="209" y="222"/>
                    <a:pt x="205" y="224"/>
                  </a:cubicBezTo>
                  <a:cubicBezTo>
                    <a:pt x="203" y="225"/>
                    <a:pt x="197" y="229"/>
                    <a:pt x="194" y="226"/>
                  </a:cubicBezTo>
                  <a:cubicBezTo>
                    <a:pt x="193" y="226"/>
                    <a:pt x="192" y="225"/>
                    <a:pt x="192" y="225"/>
                  </a:cubicBezTo>
                  <a:cubicBezTo>
                    <a:pt x="185" y="213"/>
                    <a:pt x="178" y="200"/>
                    <a:pt x="176" y="187"/>
                  </a:cubicBezTo>
                  <a:cubicBezTo>
                    <a:pt x="176" y="186"/>
                    <a:pt x="177" y="186"/>
                    <a:pt x="177" y="185"/>
                  </a:cubicBezTo>
                  <a:cubicBezTo>
                    <a:pt x="180" y="178"/>
                    <a:pt x="193" y="173"/>
                    <a:pt x="200" y="175"/>
                  </a:cubicBezTo>
                  <a:cubicBezTo>
                    <a:pt x="201" y="176"/>
                    <a:pt x="202" y="177"/>
                    <a:pt x="202" y="177"/>
                  </a:cubicBezTo>
                  <a:close/>
                  <a:moveTo>
                    <a:pt x="196" y="155"/>
                  </a:moveTo>
                  <a:cubicBezTo>
                    <a:pt x="197" y="157"/>
                    <a:pt x="198" y="160"/>
                    <a:pt x="199" y="163"/>
                  </a:cubicBezTo>
                  <a:cubicBezTo>
                    <a:pt x="199" y="163"/>
                    <a:pt x="199" y="164"/>
                    <a:pt x="198" y="164"/>
                  </a:cubicBezTo>
                  <a:cubicBezTo>
                    <a:pt x="198" y="164"/>
                    <a:pt x="198" y="165"/>
                    <a:pt x="198" y="165"/>
                  </a:cubicBezTo>
                  <a:cubicBezTo>
                    <a:pt x="196" y="170"/>
                    <a:pt x="189" y="172"/>
                    <a:pt x="184" y="175"/>
                  </a:cubicBezTo>
                  <a:cubicBezTo>
                    <a:pt x="180" y="177"/>
                    <a:pt x="174" y="180"/>
                    <a:pt x="170" y="178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65" y="176"/>
                    <a:pt x="163" y="165"/>
                    <a:pt x="163" y="162"/>
                  </a:cubicBezTo>
                  <a:cubicBezTo>
                    <a:pt x="163" y="162"/>
                    <a:pt x="164" y="162"/>
                    <a:pt x="164" y="162"/>
                  </a:cubicBezTo>
                  <a:cubicBezTo>
                    <a:pt x="165" y="160"/>
                    <a:pt x="167" y="159"/>
                    <a:pt x="169" y="158"/>
                  </a:cubicBezTo>
                  <a:cubicBezTo>
                    <a:pt x="172" y="157"/>
                    <a:pt x="174" y="155"/>
                    <a:pt x="177" y="154"/>
                  </a:cubicBezTo>
                  <a:cubicBezTo>
                    <a:pt x="182" y="152"/>
                    <a:pt x="186" y="148"/>
                    <a:pt x="191" y="149"/>
                  </a:cubicBezTo>
                  <a:cubicBezTo>
                    <a:pt x="192" y="149"/>
                    <a:pt x="192" y="150"/>
                    <a:pt x="193" y="150"/>
                  </a:cubicBezTo>
                  <a:cubicBezTo>
                    <a:pt x="194" y="151"/>
                    <a:pt x="195" y="153"/>
                    <a:pt x="196" y="155"/>
                  </a:cubicBezTo>
                  <a:close/>
                  <a:moveTo>
                    <a:pt x="190" y="86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69" y="111"/>
                    <a:pt x="150" y="121"/>
                    <a:pt x="129" y="128"/>
                  </a:cubicBezTo>
                  <a:cubicBezTo>
                    <a:pt x="114" y="134"/>
                    <a:pt x="95" y="140"/>
                    <a:pt x="77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0" y="126"/>
                    <a:pt x="56" y="118"/>
                    <a:pt x="51" y="111"/>
                  </a:cubicBezTo>
                  <a:cubicBezTo>
                    <a:pt x="44" y="100"/>
                    <a:pt x="36" y="88"/>
                    <a:pt x="30" y="77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44" y="54"/>
                    <a:pt x="64" y="45"/>
                    <a:pt x="81" y="39"/>
                  </a:cubicBezTo>
                  <a:cubicBezTo>
                    <a:pt x="95" y="34"/>
                    <a:pt x="108" y="30"/>
                    <a:pt x="122" y="27"/>
                  </a:cubicBezTo>
                  <a:cubicBezTo>
                    <a:pt x="129" y="25"/>
                    <a:pt x="136" y="23"/>
                    <a:pt x="142" y="22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64" y="38"/>
                    <a:pt x="172" y="52"/>
                    <a:pt x="180" y="66"/>
                  </a:cubicBezTo>
                  <a:cubicBezTo>
                    <a:pt x="183" y="73"/>
                    <a:pt x="186" y="79"/>
                    <a:pt x="190" y="86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63"/>
            <p:cNvSpPr/>
            <p:nvPr/>
          </p:nvSpPr>
          <p:spPr>
            <a:xfrm>
              <a:off x="11203200" y="4559760"/>
              <a:ext cx="655200" cy="288000"/>
            </a:xfrm>
            <a:custGeom>
              <a:avLst/>
              <a:gdLst/>
              <a:ahLst/>
              <a:cxnLst/>
              <a:rect l="l" t="t" r="r" b="b"/>
              <a:pathLst>
                <a:path w="155" h="68">
                  <a:moveTo>
                    <a:pt x="69" y="44"/>
                  </a:moveTo>
                  <a:cubicBezTo>
                    <a:pt x="58" y="43"/>
                    <a:pt x="49" y="41"/>
                    <a:pt x="40" y="38"/>
                  </a:cubicBezTo>
                  <a:cubicBezTo>
                    <a:pt x="39" y="38"/>
                    <a:pt x="38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6"/>
                    <a:pt x="34" y="35"/>
                    <a:pt x="33" y="34"/>
                  </a:cubicBezTo>
                  <a:cubicBezTo>
                    <a:pt x="20" y="27"/>
                    <a:pt x="8" y="1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3" y="8"/>
                    <a:pt x="4" y="12"/>
                  </a:cubicBezTo>
                  <a:cubicBezTo>
                    <a:pt x="12" y="31"/>
                    <a:pt x="17" y="53"/>
                    <a:pt x="30" y="68"/>
                  </a:cubicBezTo>
                  <a:cubicBezTo>
                    <a:pt x="39" y="66"/>
                    <a:pt x="48" y="64"/>
                    <a:pt x="57" y="61"/>
                  </a:cubicBezTo>
                  <a:cubicBezTo>
                    <a:pt x="71" y="56"/>
                    <a:pt x="86" y="50"/>
                    <a:pt x="100" y="43"/>
                  </a:cubicBezTo>
                  <a:cubicBezTo>
                    <a:pt x="119" y="34"/>
                    <a:pt x="138" y="24"/>
                    <a:pt x="155" y="12"/>
                  </a:cubicBezTo>
                  <a:cubicBezTo>
                    <a:pt x="155" y="8"/>
                    <a:pt x="155" y="5"/>
                    <a:pt x="154" y="2"/>
                  </a:cubicBezTo>
                  <a:cubicBezTo>
                    <a:pt x="129" y="24"/>
                    <a:pt x="101" y="44"/>
                    <a:pt x="69" y="44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64"/>
            <p:cNvSpPr/>
            <p:nvPr/>
          </p:nvSpPr>
          <p:spPr>
            <a:xfrm>
              <a:off x="11021040" y="3720960"/>
              <a:ext cx="630000" cy="453240"/>
            </a:xfrm>
            <a:custGeom>
              <a:avLst/>
              <a:gdLst/>
              <a:ahLst/>
              <a:cxnLst/>
              <a:rect l="l" t="t" r="r" b="b"/>
              <a:pathLst>
                <a:path w="149" h="107">
                  <a:moveTo>
                    <a:pt x="95" y="44"/>
                  </a:moveTo>
                  <a:cubicBezTo>
                    <a:pt x="88" y="59"/>
                    <a:pt x="81" y="74"/>
                    <a:pt x="71" y="86"/>
                  </a:cubicBezTo>
                  <a:cubicBezTo>
                    <a:pt x="70" y="87"/>
                    <a:pt x="69" y="86"/>
                    <a:pt x="69" y="85"/>
                  </a:cubicBezTo>
                  <a:cubicBezTo>
                    <a:pt x="77" y="70"/>
                    <a:pt x="86" y="56"/>
                    <a:pt x="93" y="40"/>
                  </a:cubicBezTo>
                  <a:cubicBezTo>
                    <a:pt x="99" y="27"/>
                    <a:pt x="104" y="13"/>
                    <a:pt x="110" y="0"/>
                  </a:cubicBezTo>
                  <a:cubicBezTo>
                    <a:pt x="71" y="7"/>
                    <a:pt x="32" y="21"/>
                    <a:pt x="0" y="46"/>
                  </a:cubicBezTo>
                  <a:cubicBezTo>
                    <a:pt x="9" y="59"/>
                    <a:pt x="17" y="73"/>
                    <a:pt x="25" y="86"/>
                  </a:cubicBezTo>
                  <a:cubicBezTo>
                    <a:pt x="26" y="87"/>
                    <a:pt x="27" y="89"/>
                    <a:pt x="28" y="91"/>
                  </a:cubicBezTo>
                  <a:cubicBezTo>
                    <a:pt x="35" y="79"/>
                    <a:pt x="42" y="67"/>
                    <a:pt x="49" y="56"/>
                  </a:cubicBezTo>
                  <a:cubicBezTo>
                    <a:pt x="56" y="45"/>
                    <a:pt x="63" y="34"/>
                    <a:pt x="71" y="24"/>
                  </a:cubicBezTo>
                  <a:cubicBezTo>
                    <a:pt x="71" y="23"/>
                    <a:pt x="72" y="24"/>
                    <a:pt x="72" y="25"/>
                  </a:cubicBezTo>
                  <a:cubicBezTo>
                    <a:pt x="65" y="37"/>
                    <a:pt x="58" y="48"/>
                    <a:pt x="50" y="60"/>
                  </a:cubicBezTo>
                  <a:cubicBezTo>
                    <a:pt x="44" y="71"/>
                    <a:pt x="37" y="82"/>
                    <a:pt x="29" y="92"/>
                  </a:cubicBezTo>
                  <a:cubicBezTo>
                    <a:pt x="33" y="97"/>
                    <a:pt x="36" y="102"/>
                    <a:pt x="39" y="107"/>
                  </a:cubicBezTo>
                  <a:cubicBezTo>
                    <a:pt x="59" y="106"/>
                    <a:pt x="78" y="101"/>
                    <a:pt x="97" y="94"/>
                  </a:cubicBezTo>
                  <a:cubicBezTo>
                    <a:pt x="101" y="92"/>
                    <a:pt x="105" y="91"/>
                    <a:pt x="109" y="89"/>
                  </a:cubicBezTo>
                  <a:cubicBezTo>
                    <a:pt x="115" y="75"/>
                    <a:pt x="122" y="62"/>
                    <a:pt x="130" y="49"/>
                  </a:cubicBezTo>
                  <a:cubicBezTo>
                    <a:pt x="130" y="48"/>
                    <a:pt x="132" y="49"/>
                    <a:pt x="131" y="49"/>
                  </a:cubicBezTo>
                  <a:cubicBezTo>
                    <a:pt x="126" y="62"/>
                    <a:pt x="120" y="75"/>
                    <a:pt x="113" y="87"/>
                  </a:cubicBezTo>
                  <a:cubicBezTo>
                    <a:pt x="120" y="84"/>
                    <a:pt x="127" y="80"/>
                    <a:pt x="133" y="76"/>
                  </a:cubicBezTo>
                  <a:cubicBezTo>
                    <a:pt x="139" y="73"/>
                    <a:pt x="144" y="68"/>
                    <a:pt x="149" y="64"/>
                  </a:cubicBezTo>
                  <a:cubicBezTo>
                    <a:pt x="147" y="57"/>
                    <a:pt x="144" y="49"/>
                    <a:pt x="140" y="42"/>
                  </a:cubicBezTo>
                  <a:cubicBezTo>
                    <a:pt x="133" y="27"/>
                    <a:pt x="124" y="13"/>
                    <a:pt x="113" y="0"/>
                  </a:cubicBezTo>
                  <a:cubicBezTo>
                    <a:pt x="108" y="15"/>
                    <a:pt x="101" y="30"/>
                    <a:pt x="95" y="4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65"/>
            <p:cNvSpPr/>
            <p:nvPr/>
          </p:nvSpPr>
          <p:spPr>
            <a:xfrm>
              <a:off x="11142720" y="3720960"/>
              <a:ext cx="343440" cy="453240"/>
            </a:xfrm>
            <a:custGeom>
              <a:avLst/>
              <a:gdLst/>
              <a:ahLst/>
              <a:cxnLst/>
              <a:rect l="l" t="t" r="r" b="b"/>
              <a:pathLst>
                <a:path w="81" h="107">
                  <a:moveTo>
                    <a:pt x="28" y="104"/>
                  </a:moveTo>
                  <a:cubicBezTo>
                    <a:pt x="32" y="98"/>
                    <a:pt x="36" y="92"/>
                    <a:pt x="40" y="86"/>
                  </a:cubicBezTo>
                  <a:cubicBezTo>
                    <a:pt x="40" y="86"/>
                    <a:pt x="40" y="85"/>
                    <a:pt x="40" y="85"/>
                  </a:cubicBezTo>
                  <a:cubicBezTo>
                    <a:pt x="48" y="70"/>
                    <a:pt x="57" y="56"/>
                    <a:pt x="64" y="40"/>
                  </a:cubicBezTo>
                  <a:cubicBezTo>
                    <a:pt x="70" y="27"/>
                    <a:pt x="75" y="13"/>
                    <a:pt x="81" y="0"/>
                  </a:cubicBezTo>
                  <a:cubicBezTo>
                    <a:pt x="66" y="3"/>
                    <a:pt x="50" y="7"/>
                    <a:pt x="35" y="12"/>
                  </a:cubicBezTo>
                  <a:cubicBezTo>
                    <a:pt x="42" y="13"/>
                    <a:pt x="46" y="17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6" y="37"/>
                    <a:pt x="29" y="48"/>
                    <a:pt x="21" y="60"/>
                  </a:cubicBezTo>
                  <a:cubicBezTo>
                    <a:pt x="15" y="71"/>
                    <a:pt x="8" y="82"/>
                    <a:pt x="0" y="92"/>
                  </a:cubicBezTo>
                  <a:cubicBezTo>
                    <a:pt x="4" y="97"/>
                    <a:pt x="7" y="102"/>
                    <a:pt x="10" y="107"/>
                  </a:cubicBezTo>
                  <a:cubicBezTo>
                    <a:pt x="16" y="106"/>
                    <a:pt x="22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66"/>
            <p:cNvSpPr/>
            <p:nvPr/>
          </p:nvSpPr>
          <p:spPr>
            <a:xfrm>
              <a:off x="11499480" y="3873240"/>
              <a:ext cx="151560" cy="215640"/>
            </a:xfrm>
            <a:custGeom>
              <a:avLst/>
              <a:gdLst/>
              <a:ahLst/>
              <a:cxnLst/>
              <a:rect l="l" t="t" r="r" b="b"/>
              <a:pathLst>
                <a:path w="36" h="51">
                  <a:moveTo>
                    <a:pt x="27" y="6"/>
                  </a:moveTo>
                  <a:cubicBezTo>
                    <a:pt x="26" y="4"/>
                    <a:pt x="25" y="2"/>
                    <a:pt x="24" y="0"/>
                  </a:cubicBezTo>
                  <a:cubicBezTo>
                    <a:pt x="22" y="4"/>
                    <a:pt x="20" y="8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26"/>
                    <a:pt x="7" y="39"/>
                    <a:pt x="0" y="51"/>
                  </a:cubicBezTo>
                  <a:cubicBezTo>
                    <a:pt x="7" y="48"/>
                    <a:pt x="14" y="44"/>
                    <a:pt x="20" y="40"/>
                  </a:cubicBezTo>
                  <a:cubicBezTo>
                    <a:pt x="26" y="37"/>
                    <a:pt x="31" y="32"/>
                    <a:pt x="36" y="28"/>
                  </a:cubicBezTo>
                  <a:cubicBezTo>
                    <a:pt x="34" y="21"/>
                    <a:pt x="31" y="13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4" name="CustomShape 67"/>
            <p:cNvSpPr/>
            <p:nvPr/>
          </p:nvSpPr>
          <p:spPr>
            <a:xfrm>
              <a:off x="11643120" y="4369320"/>
              <a:ext cx="117000" cy="172800"/>
            </a:xfrm>
            <a:custGeom>
              <a:avLst/>
              <a:gdLst/>
              <a:ahLst/>
              <a:cxnLst/>
              <a:rect l="l" t="t" r="r" b="b"/>
              <a:pathLst>
                <a:path w="28" h="41">
                  <a:moveTo>
                    <a:pt x="16" y="41"/>
                  </a:moveTo>
                  <a:cubicBezTo>
                    <a:pt x="17" y="40"/>
                    <a:pt x="19" y="39"/>
                    <a:pt x="19" y="39"/>
                  </a:cubicBezTo>
                  <a:cubicBezTo>
                    <a:pt x="21" y="38"/>
                    <a:pt x="23" y="36"/>
                    <a:pt x="25" y="35"/>
                  </a:cubicBezTo>
                  <a:cubicBezTo>
                    <a:pt x="26" y="33"/>
                    <a:pt x="27" y="32"/>
                    <a:pt x="28" y="31"/>
                  </a:cubicBezTo>
                  <a:cubicBezTo>
                    <a:pt x="26" y="27"/>
                    <a:pt x="26" y="22"/>
                    <a:pt x="24" y="18"/>
                  </a:cubicBezTo>
                  <a:cubicBezTo>
                    <a:pt x="22" y="12"/>
                    <a:pt x="20" y="7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1" y="0"/>
                    <a:pt x="5" y="4"/>
                    <a:pt x="0" y="8"/>
                  </a:cubicBezTo>
                  <a:cubicBezTo>
                    <a:pt x="6" y="19"/>
                    <a:pt x="10" y="30"/>
                    <a:pt x="16" y="41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68"/>
            <p:cNvSpPr/>
            <p:nvPr/>
          </p:nvSpPr>
          <p:spPr>
            <a:xfrm>
              <a:off x="11587680" y="4263120"/>
              <a:ext cx="101520" cy="75960"/>
            </a:xfrm>
            <a:custGeom>
              <a:avLst/>
              <a:gdLst/>
              <a:ahLst/>
              <a:cxnLst/>
              <a:rect l="l" t="t" r="r" b="b"/>
              <a:pathLst>
                <a:path w="24" h="18">
                  <a:moveTo>
                    <a:pt x="21" y="0"/>
                  </a:moveTo>
                  <a:cubicBezTo>
                    <a:pt x="20" y="1"/>
                    <a:pt x="18" y="2"/>
                    <a:pt x="17" y="2"/>
                  </a:cubicBezTo>
                  <a:cubicBezTo>
                    <a:pt x="14" y="4"/>
                    <a:pt x="11" y="5"/>
                    <a:pt x="8" y="7"/>
                  </a:cubicBezTo>
                  <a:cubicBezTo>
                    <a:pt x="6" y="7"/>
                    <a:pt x="3" y="9"/>
                    <a:pt x="0" y="9"/>
                  </a:cubicBezTo>
                  <a:cubicBezTo>
                    <a:pt x="1" y="11"/>
                    <a:pt x="1" y="12"/>
                    <a:pt x="2" y="14"/>
                  </a:cubicBezTo>
                  <a:cubicBezTo>
                    <a:pt x="3" y="15"/>
                    <a:pt x="3" y="17"/>
                    <a:pt x="4" y="18"/>
                  </a:cubicBezTo>
                  <a:cubicBezTo>
                    <a:pt x="7" y="17"/>
                    <a:pt x="11" y="16"/>
                    <a:pt x="13" y="14"/>
                  </a:cubicBezTo>
                  <a:cubicBezTo>
                    <a:pt x="17" y="12"/>
                    <a:pt x="21" y="9"/>
                    <a:pt x="24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2" y="2"/>
                    <a:pt x="22" y="1"/>
                    <a:pt x="21" y="0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69"/>
            <p:cNvSpPr/>
            <p:nvPr/>
          </p:nvSpPr>
          <p:spPr>
            <a:xfrm>
              <a:off x="11671560" y="4058640"/>
              <a:ext cx="186840" cy="488160"/>
            </a:xfrm>
            <a:custGeom>
              <a:avLst/>
              <a:gdLst/>
              <a:ahLst/>
              <a:cxnLst/>
              <a:rect l="l" t="t" r="r" b="b"/>
              <a:pathLst>
                <a:path w="44" h="115">
                  <a:moveTo>
                    <a:pt x="32" y="58"/>
                  </a:moveTo>
                  <a:cubicBezTo>
                    <a:pt x="26" y="38"/>
                    <a:pt x="16" y="20"/>
                    <a:pt x="6" y="2"/>
                  </a:cubicBezTo>
                  <a:cubicBezTo>
                    <a:pt x="4" y="0"/>
                    <a:pt x="0" y="2"/>
                    <a:pt x="1" y="5"/>
                  </a:cubicBezTo>
                  <a:cubicBezTo>
                    <a:pt x="10" y="23"/>
                    <a:pt x="14" y="42"/>
                    <a:pt x="18" y="62"/>
                  </a:cubicBezTo>
                  <a:cubicBezTo>
                    <a:pt x="21" y="78"/>
                    <a:pt x="19" y="98"/>
                    <a:pt x="29" y="112"/>
                  </a:cubicBezTo>
                  <a:cubicBezTo>
                    <a:pt x="30" y="114"/>
                    <a:pt x="35" y="115"/>
                    <a:pt x="36" y="112"/>
                  </a:cubicBezTo>
                  <a:cubicBezTo>
                    <a:pt x="44" y="95"/>
                    <a:pt x="36" y="74"/>
                    <a:pt x="32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70"/>
            <p:cNvSpPr/>
            <p:nvPr/>
          </p:nvSpPr>
          <p:spPr>
            <a:xfrm>
              <a:off x="10801080" y="3576960"/>
              <a:ext cx="1090440" cy="1304640"/>
            </a:xfrm>
            <a:custGeom>
              <a:avLst/>
              <a:gdLst/>
              <a:ahLst/>
              <a:cxnLst/>
              <a:rect l="l" t="t" r="r" b="b"/>
              <a:pathLst>
                <a:path w="258" h="308">
                  <a:moveTo>
                    <a:pt x="180" y="9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1" y="0"/>
                    <a:pt x="116" y="6"/>
                    <a:pt x="93" y="15"/>
                  </a:cubicBezTo>
                  <a:cubicBezTo>
                    <a:pt x="69" y="24"/>
                    <a:pt x="42" y="39"/>
                    <a:pt x="20" y="56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85"/>
                    <a:pt x="2" y="92"/>
                    <a:pt x="1" y="9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22" y="148"/>
                    <a:pt x="37" y="176"/>
                    <a:pt x="51" y="204"/>
                  </a:cubicBezTo>
                  <a:cubicBezTo>
                    <a:pt x="62" y="225"/>
                    <a:pt x="72" y="246"/>
                    <a:pt x="81" y="267"/>
                  </a:cubicBezTo>
                  <a:cubicBezTo>
                    <a:pt x="83" y="273"/>
                    <a:pt x="85" y="278"/>
                    <a:pt x="87" y="284"/>
                  </a:cubicBezTo>
                  <a:cubicBezTo>
                    <a:pt x="91" y="295"/>
                    <a:pt x="91" y="295"/>
                    <a:pt x="91" y="295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5" y="302"/>
                    <a:pt x="108" y="304"/>
                    <a:pt x="111" y="305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26" y="307"/>
                    <a:pt x="126" y="307"/>
                    <a:pt x="126" y="307"/>
                  </a:cubicBezTo>
                  <a:cubicBezTo>
                    <a:pt x="145" y="303"/>
                    <a:pt x="145" y="303"/>
                    <a:pt x="145" y="303"/>
                  </a:cubicBezTo>
                  <a:cubicBezTo>
                    <a:pt x="163" y="298"/>
                    <a:pt x="182" y="288"/>
                    <a:pt x="198" y="281"/>
                  </a:cubicBezTo>
                  <a:cubicBezTo>
                    <a:pt x="216" y="273"/>
                    <a:pt x="235" y="264"/>
                    <a:pt x="251" y="252"/>
                  </a:cubicBezTo>
                  <a:cubicBezTo>
                    <a:pt x="258" y="247"/>
                    <a:pt x="258" y="247"/>
                    <a:pt x="258" y="247"/>
                  </a:cubicBezTo>
                  <a:cubicBezTo>
                    <a:pt x="258" y="238"/>
                    <a:pt x="258" y="238"/>
                    <a:pt x="258" y="238"/>
                  </a:cubicBezTo>
                  <a:cubicBezTo>
                    <a:pt x="257" y="157"/>
                    <a:pt x="230" y="74"/>
                    <a:pt x="180" y="9"/>
                  </a:cubicBezTo>
                  <a:close/>
                  <a:moveTo>
                    <a:pt x="99" y="291"/>
                  </a:moveTo>
                  <a:cubicBezTo>
                    <a:pt x="95" y="283"/>
                    <a:pt x="91" y="274"/>
                    <a:pt x="88" y="265"/>
                  </a:cubicBezTo>
                  <a:cubicBezTo>
                    <a:pt x="80" y="245"/>
                    <a:pt x="70" y="225"/>
                    <a:pt x="60" y="205"/>
                  </a:cubicBezTo>
                  <a:cubicBezTo>
                    <a:pt x="44" y="172"/>
                    <a:pt x="26" y="141"/>
                    <a:pt x="7" y="110"/>
                  </a:cubicBezTo>
                  <a:cubicBezTo>
                    <a:pt x="7" y="109"/>
                    <a:pt x="7" y="109"/>
                    <a:pt x="7" y="108"/>
                  </a:cubicBezTo>
                  <a:cubicBezTo>
                    <a:pt x="8" y="95"/>
                    <a:pt x="10" y="83"/>
                    <a:pt x="14" y="71"/>
                  </a:cubicBezTo>
                  <a:cubicBezTo>
                    <a:pt x="23" y="91"/>
                    <a:pt x="35" y="110"/>
                    <a:pt x="45" y="130"/>
                  </a:cubicBezTo>
                  <a:cubicBezTo>
                    <a:pt x="56" y="153"/>
                    <a:pt x="66" y="177"/>
                    <a:pt x="75" y="202"/>
                  </a:cubicBezTo>
                  <a:cubicBezTo>
                    <a:pt x="84" y="223"/>
                    <a:pt x="92" y="245"/>
                    <a:pt x="101" y="266"/>
                  </a:cubicBezTo>
                  <a:cubicBezTo>
                    <a:pt x="106" y="277"/>
                    <a:pt x="108" y="289"/>
                    <a:pt x="115" y="298"/>
                  </a:cubicBezTo>
                  <a:cubicBezTo>
                    <a:pt x="109" y="297"/>
                    <a:pt x="104" y="294"/>
                    <a:pt x="99" y="291"/>
                  </a:cubicBezTo>
                  <a:close/>
                  <a:moveTo>
                    <a:pt x="195" y="275"/>
                  </a:moveTo>
                  <a:cubicBezTo>
                    <a:pt x="181" y="282"/>
                    <a:pt x="166" y="288"/>
                    <a:pt x="152" y="293"/>
                  </a:cubicBezTo>
                  <a:cubicBezTo>
                    <a:pt x="143" y="296"/>
                    <a:pt x="134" y="298"/>
                    <a:pt x="125" y="300"/>
                  </a:cubicBezTo>
                  <a:cubicBezTo>
                    <a:pt x="112" y="285"/>
                    <a:pt x="107" y="263"/>
                    <a:pt x="99" y="244"/>
                  </a:cubicBezTo>
                  <a:cubicBezTo>
                    <a:pt x="91" y="223"/>
                    <a:pt x="83" y="201"/>
                    <a:pt x="75" y="180"/>
                  </a:cubicBezTo>
                  <a:cubicBezTo>
                    <a:pt x="60" y="143"/>
                    <a:pt x="44" y="99"/>
                    <a:pt x="18" y="68"/>
                  </a:cubicBezTo>
                  <a:cubicBezTo>
                    <a:pt x="24" y="63"/>
                    <a:pt x="31" y="57"/>
                    <a:pt x="38" y="52"/>
                  </a:cubicBezTo>
                  <a:cubicBezTo>
                    <a:pt x="53" y="42"/>
                    <a:pt x="70" y="33"/>
                    <a:pt x="87" y="25"/>
                  </a:cubicBezTo>
                  <a:cubicBezTo>
                    <a:pt x="106" y="17"/>
                    <a:pt x="126" y="11"/>
                    <a:pt x="146" y="9"/>
                  </a:cubicBezTo>
                  <a:cubicBezTo>
                    <a:pt x="155" y="7"/>
                    <a:pt x="164" y="8"/>
                    <a:pt x="173" y="9"/>
                  </a:cubicBezTo>
                  <a:cubicBezTo>
                    <a:pt x="196" y="41"/>
                    <a:pt x="215" y="76"/>
                    <a:pt x="228" y="113"/>
                  </a:cubicBezTo>
                  <a:cubicBezTo>
                    <a:pt x="236" y="137"/>
                    <a:pt x="241" y="162"/>
                    <a:pt x="245" y="187"/>
                  </a:cubicBezTo>
                  <a:cubicBezTo>
                    <a:pt x="248" y="206"/>
                    <a:pt x="249" y="225"/>
                    <a:pt x="250" y="244"/>
                  </a:cubicBezTo>
                  <a:cubicBezTo>
                    <a:pt x="233" y="256"/>
                    <a:pt x="214" y="266"/>
                    <a:pt x="195" y="2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71"/>
            <p:cNvSpPr/>
            <p:nvPr/>
          </p:nvSpPr>
          <p:spPr>
            <a:xfrm>
              <a:off x="10990800" y="3695760"/>
              <a:ext cx="698040" cy="504360"/>
            </a:xfrm>
            <a:custGeom>
              <a:avLst/>
              <a:gdLst/>
              <a:ahLst/>
              <a:cxnLst/>
              <a:rect l="l" t="t" r="r" b="b"/>
              <a:pathLst>
                <a:path w="165" h="119">
                  <a:moveTo>
                    <a:pt x="163" y="65"/>
                  </a:moveTo>
                  <a:cubicBezTo>
                    <a:pt x="159" y="58"/>
                    <a:pt x="156" y="52"/>
                    <a:pt x="153" y="45"/>
                  </a:cubicBezTo>
                  <a:cubicBezTo>
                    <a:pt x="145" y="31"/>
                    <a:pt x="137" y="17"/>
                    <a:pt x="126" y="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09" y="2"/>
                    <a:pt x="102" y="4"/>
                    <a:pt x="95" y="6"/>
                  </a:cubicBezTo>
                  <a:cubicBezTo>
                    <a:pt x="81" y="9"/>
                    <a:pt x="68" y="13"/>
                    <a:pt x="54" y="18"/>
                  </a:cubicBezTo>
                  <a:cubicBezTo>
                    <a:pt x="37" y="24"/>
                    <a:pt x="17" y="33"/>
                    <a:pt x="4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9" y="67"/>
                    <a:pt x="17" y="79"/>
                    <a:pt x="24" y="90"/>
                  </a:cubicBezTo>
                  <a:cubicBezTo>
                    <a:pt x="29" y="97"/>
                    <a:pt x="33" y="105"/>
                    <a:pt x="38" y="113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68" y="119"/>
                    <a:pt x="87" y="113"/>
                    <a:pt x="102" y="107"/>
                  </a:cubicBezTo>
                  <a:cubicBezTo>
                    <a:pt x="123" y="100"/>
                    <a:pt x="142" y="90"/>
                    <a:pt x="159" y="76"/>
                  </a:cubicBezTo>
                  <a:cubicBezTo>
                    <a:pt x="165" y="70"/>
                    <a:pt x="165" y="70"/>
                    <a:pt x="165" y="70"/>
                  </a:cubicBezTo>
                  <a:lnTo>
                    <a:pt x="163" y="65"/>
                  </a:lnTo>
                  <a:close/>
                  <a:moveTo>
                    <a:pt x="140" y="82"/>
                  </a:moveTo>
                  <a:cubicBezTo>
                    <a:pt x="134" y="86"/>
                    <a:pt x="127" y="90"/>
                    <a:pt x="120" y="93"/>
                  </a:cubicBezTo>
                  <a:cubicBezTo>
                    <a:pt x="127" y="81"/>
                    <a:pt x="133" y="68"/>
                    <a:pt x="138" y="55"/>
                  </a:cubicBezTo>
                  <a:cubicBezTo>
                    <a:pt x="139" y="55"/>
                    <a:pt x="137" y="54"/>
                    <a:pt x="137" y="55"/>
                  </a:cubicBezTo>
                  <a:cubicBezTo>
                    <a:pt x="129" y="68"/>
                    <a:pt x="122" y="81"/>
                    <a:pt x="116" y="95"/>
                  </a:cubicBezTo>
                  <a:cubicBezTo>
                    <a:pt x="112" y="97"/>
                    <a:pt x="108" y="98"/>
                    <a:pt x="104" y="100"/>
                  </a:cubicBezTo>
                  <a:cubicBezTo>
                    <a:pt x="85" y="107"/>
                    <a:pt x="66" y="112"/>
                    <a:pt x="46" y="113"/>
                  </a:cubicBezTo>
                  <a:cubicBezTo>
                    <a:pt x="43" y="108"/>
                    <a:pt x="40" y="103"/>
                    <a:pt x="36" y="98"/>
                  </a:cubicBezTo>
                  <a:cubicBezTo>
                    <a:pt x="44" y="88"/>
                    <a:pt x="51" y="77"/>
                    <a:pt x="57" y="66"/>
                  </a:cubicBezTo>
                  <a:cubicBezTo>
                    <a:pt x="65" y="54"/>
                    <a:pt x="72" y="43"/>
                    <a:pt x="79" y="31"/>
                  </a:cubicBezTo>
                  <a:cubicBezTo>
                    <a:pt x="79" y="30"/>
                    <a:pt x="78" y="29"/>
                    <a:pt x="78" y="30"/>
                  </a:cubicBezTo>
                  <a:cubicBezTo>
                    <a:pt x="70" y="40"/>
                    <a:pt x="63" y="51"/>
                    <a:pt x="56" y="62"/>
                  </a:cubicBezTo>
                  <a:cubicBezTo>
                    <a:pt x="49" y="73"/>
                    <a:pt x="42" y="85"/>
                    <a:pt x="35" y="97"/>
                  </a:cubicBezTo>
                  <a:cubicBezTo>
                    <a:pt x="34" y="95"/>
                    <a:pt x="33" y="93"/>
                    <a:pt x="32" y="92"/>
                  </a:cubicBezTo>
                  <a:cubicBezTo>
                    <a:pt x="24" y="79"/>
                    <a:pt x="16" y="65"/>
                    <a:pt x="7" y="52"/>
                  </a:cubicBezTo>
                  <a:cubicBezTo>
                    <a:pt x="39" y="27"/>
                    <a:pt x="78" y="13"/>
                    <a:pt x="117" y="6"/>
                  </a:cubicBezTo>
                  <a:cubicBezTo>
                    <a:pt x="111" y="19"/>
                    <a:pt x="106" y="33"/>
                    <a:pt x="100" y="46"/>
                  </a:cubicBezTo>
                  <a:cubicBezTo>
                    <a:pt x="93" y="62"/>
                    <a:pt x="84" y="76"/>
                    <a:pt x="76" y="91"/>
                  </a:cubicBezTo>
                  <a:cubicBezTo>
                    <a:pt x="76" y="92"/>
                    <a:pt x="77" y="93"/>
                    <a:pt x="78" y="92"/>
                  </a:cubicBezTo>
                  <a:cubicBezTo>
                    <a:pt x="88" y="80"/>
                    <a:pt x="95" y="65"/>
                    <a:pt x="102" y="50"/>
                  </a:cubicBezTo>
                  <a:cubicBezTo>
                    <a:pt x="108" y="36"/>
                    <a:pt x="115" y="21"/>
                    <a:pt x="120" y="6"/>
                  </a:cubicBezTo>
                  <a:cubicBezTo>
                    <a:pt x="131" y="19"/>
                    <a:pt x="140" y="33"/>
                    <a:pt x="147" y="48"/>
                  </a:cubicBezTo>
                  <a:cubicBezTo>
                    <a:pt x="151" y="55"/>
                    <a:pt x="154" y="63"/>
                    <a:pt x="156" y="70"/>
                  </a:cubicBezTo>
                  <a:cubicBezTo>
                    <a:pt x="151" y="74"/>
                    <a:pt x="146" y="79"/>
                    <a:pt x="140" y="8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9" name="CustomShape 72"/>
            <p:cNvSpPr/>
            <p:nvPr/>
          </p:nvSpPr>
          <p:spPr>
            <a:xfrm>
              <a:off x="11193480" y="4250520"/>
              <a:ext cx="1533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6" y="11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4" y="0"/>
                    <a:pt x="19" y="3"/>
                    <a:pt x="14" y="5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11" y="32"/>
                    <a:pt x="17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0" name="CustomShape 73"/>
            <p:cNvSpPr/>
            <p:nvPr/>
          </p:nvSpPr>
          <p:spPr>
            <a:xfrm>
              <a:off x="11363040" y="417780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9" y="8"/>
                    <a:pt x="6" y="10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1" name="CustomShape 74"/>
            <p:cNvSpPr/>
            <p:nvPr/>
          </p:nvSpPr>
          <p:spPr>
            <a:xfrm>
              <a:off x="11524320" y="4111200"/>
              <a:ext cx="146880" cy="129600"/>
            </a:xfrm>
            <a:custGeom>
              <a:avLst/>
              <a:gdLst/>
              <a:ahLst/>
              <a:cxnLst/>
              <a:rect l="l" t="t" r="r" b="b"/>
              <a:pathLst>
                <a:path w="35" h="31">
                  <a:moveTo>
                    <a:pt x="35" y="14"/>
                  </a:moveTo>
                  <a:cubicBezTo>
                    <a:pt x="35" y="11"/>
                    <a:pt x="34" y="9"/>
                    <a:pt x="33" y="6"/>
                  </a:cubicBezTo>
                  <a:cubicBezTo>
                    <a:pt x="32" y="4"/>
                    <a:pt x="31" y="2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6"/>
                    <a:pt x="2" y="27"/>
                    <a:pt x="6" y="29"/>
                  </a:cubicBezTo>
                  <a:cubicBezTo>
                    <a:pt x="6" y="29"/>
                    <a:pt x="6" y="29"/>
                    <a:pt x="7" y="30"/>
                  </a:cubicBezTo>
                  <a:cubicBezTo>
                    <a:pt x="11" y="31"/>
                    <a:pt x="17" y="28"/>
                    <a:pt x="21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lose/>
                  <a:moveTo>
                    <a:pt x="18" y="20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1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3" y="8"/>
                    <a:pt x="25" y="7"/>
                    <a:pt x="26" y="7"/>
                  </a:cubicBezTo>
                  <a:cubicBezTo>
                    <a:pt x="26" y="7"/>
                    <a:pt x="27" y="8"/>
                    <a:pt x="27" y="8"/>
                  </a:cubicBezTo>
                  <a:cubicBezTo>
                    <a:pt x="28" y="10"/>
                    <a:pt x="28" y="12"/>
                    <a:pt x="29" y="14"/>
                  </a:cubicBezTo>
                  <a:cubicBezTo>
                    <a:pt x="25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2" name="CustomShape 75"/>
            <p:cNvSpPr/>
            <p:nvPr/>
          </p:nvSpPr>
          <p:spPr>
            <a:xfrm>
              <a:off x="11236680" y="4377240"/>
              <a:ext cx="151560" cy="13176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5" y="9"/>
                    <a:pt x="33" y="6"/>
                  </a:cubicBezTo>
                  <a:cubicBezTo>
                    <a:pt x="33" y="4"/>
                    <a:pt x="31" y="2"/>
                    <a:pt x="30" y="1"/>
                  </a:cubicBezTo>
                  <a:cubicBezTo>
                    <a:pt x="30" y="1"/>
                    <a:pt x="29" y="1"/>
                    <a:pt x="29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7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12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6" y="16"/>
                    <a:pt x="36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2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8" y="8"/>
                  </a:cubicBezTo>
                  <a:cubicBezTo>
                    <a:pt x="28" y="10"/>
                    <a:pt x="29" y="12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3" name="CustomShape 76"/>
            <p:cNvSpPr/>
            <p:nvPr/>
          </p:nvSpPr>
          <p:spPr>
            <a:xfrm>
              <a:off x="11405520" y="4304520"/>
              <a:ext cx="151920" cy="131400"/>
            </a:xfrm>
            <a:custGeom>
              <a:avLst/>
              <a:gdLst/>
              <a:ahLst/>
              <a:cxnLst/>
              <a:rect l="l" t="t" r="r" b="b"/>
              <a:pathLst>
                <a:path w="36" h="31">
                  <a:moveTo>
                    <a:pt x="36" y="14"/>
                  </a:moveTo>
                  <a:cubicBezTo>
                    <a:pt x="36" y="11"/>
                    <a:pt x="34" y="8"/>
                    <a:pt x="33" y="6"/>
                  </a:cubicBezTo>
                  <a:cubicBezTo>
                    <a:pt x="32" y="4"/>
                    <a:pt x="31" y="2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4" y="0"/>
                    <a:pt x="19" y="3"/>
                    <a:pt x="15" y="5"/>
                  </a:cubicBezTo>
                  <a:cubicBezTo>
                    <a:pt x="12" y="6"/>
                    <a:pt x="9" y="8"/>
                    <a:pt x="6" y="9"/>
                  </a:cubicBezTo>
                  <a:cubicBezTo>
                    <a:pt x="4" y="10"/>
                    <a:pt x="2" y="11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0" y="16"/>
                    <a:pt x="3" y="27"/>
                    <a:pt x="6" y="29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11" y="31"/>
                    <a:pt x="18" y="28"/>
                    <a:pt x="22" y="26"/>
                  </a:cubicBezTo>
                  <a:cubicBezTo>
                    <a:pt x="26" y="24"/>
                    <a:pt x="33" y="21"/>
                    <a:pt x="35" y="16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lose/>
                  <a:moveTo>
                    <a:pt x="18" y="20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3"/>
                    <a:pt x="8" y="21"/>
                    <a:pt x="7" y="20"/>
                  </a:cubicBezTo>
                  <a:cubicBezTo>
                    <a:pt x="7" y="19"/>
                    <a:pt x="6" y="17"/>
                    <a:pt x="5" y="16"/>
                  </a:cubicBezTo>
                  <a:cubicBezTo>
                    <a:pt x="8" y="15"/>
                    <a:pt x="11" y="14"/>
                    <a:pt x="13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4" y="8"/>
                    <a:pt x="25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10"/>
                    <a:pt x="29" y="12"/>
                    <a:pt x="29" y="14"/>
                  </a:cubicBezTo>
                  <a:cubicBezTo>
                    <a:pt x="26" y="16"/>
                    <a:pt x="22" y="19"/>
                    <a:pt x="18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4" name="CustomShape 77"/>
            <p:cNvSpPr/>
            <p:nvPr/>
          </p:nvSpPr>
          <p:spPr>
            <a:xfrm>
              <a:off x="11565720" y="4233240"/>
              <a:ext cx="15300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2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1" y="7"/>
                    <a:pt x="9" y="9"/>
                    <a:pt x="6" y="10"/>
                  </a:cubicBezTo>
                  <a:cubicBezTo>
                    <a:pt x="4" y="11"/>
                    <a:pt x="2" y="12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9"/>
                    <a:pt x="21" y="27"/>
                  </a:cubicBezTo>
                  <a:cubicBezTo>
                    <a:pt x="26" y="24"/>
                    <a:pt x="33" y="22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3"/>
                    <a:pt x="12" y="24"/>
                    <a:pt x="9" y="25"/>
                  </a:cubicBezTo>
                  <a:cubicBezTo>
                    <a:pt x="8" y="24"/>
                    <a:pt x="8" y="22"/>
                    <a:pt x="7" y="21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4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9"/>
                    <a:pt x="25" y="8"/>
                    <a:pt x="26" y="7"/>
                  </a:cubicBezTo>
                  <a:cubicBezTo>
                    <a:pt x="27" y="8"/>
                    <a:pt x="27" y="9"/>
                    <a:pt x="27" y="9"/>
                  </a:cubicBezTo>
                  <a:cubicBezTo>
                    <a:pt x="28" y="11"/>
                    <a:pt x="29" y="13"/>
                    <a:pt x="29" y="15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5" name="CustomShape 78"/>
            <p:cNvSpPr/>
            <p:nvPr/>
          </p:nvSpPr>
          <p:spPr>
            <a:xfrm>
              <a:off x="11291760" y="4479120"/>
              <a:ext cx="15156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30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9" y="4"/>
                    <a:pt x="14" y="6"/>
                  </a:cubicBezTo>
                  <a:cubicBezTo>
                    <a:pt x="12" y="7"/>
                    <a:pt x="9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5"/>
                    <a:pt x="36" y="15"/>
                    <a:pt x="36" y="15"/>
                  </a:cubicBezTo>
                  <a:close/>
                  <a:moveTo>
                    <a:pt x="18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8" y="23"/>
                    <a:pt x="8" y="22"/>
                    <a:pt x="7" y="20"/>
                  </a:cubicBezTo>
                  <a:cubicBezTo>
                    <a:pt x="6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4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9" y="12"/>
                    <a:pt x="29" y="14"/>
                  </a:cubicBezTo>
                  <a:cubicBezTo>
                    <a:pt x="26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79"/>
            <p:cNvSpPr/>
            <p:nvPr/>
          </p:nvSpPr>
          <p:spPr>
            <a:xfrm>
              <a:off x="11461320" y="4407480"/>
              <a:ext cx="151560" cy="13464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5" y="14"/>
                  </a:moveTo>
                  <a:cubicBezTo>
                    <a:pt x="35" y="12"/>
                    <a:pt x="34" y="9"/>
                    <a:pt x="33" y="6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3" y="0"/>
                    <a:pt x="18" y="3"/>
                    <a:pt x="14" y="5"/>
                  </a:cubicBezTo>
                  <a:cubicBezTo>
                    <a:pt x="11" y="7"/>
                    <a:pt x="8" y="8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7"/>
                    <a:pt x="2" y="28"/>
                    <a:pt x="6" y="29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6" y="15"/>
                    <a:pt x="35" y="14"/>
                  </a:cubicBezTo>
                  <a:close/>
                  <a:moveTo>
                    <a:pt x="18" y="21"/>
                  </a:moveTo>
                  <a:cubicBezTo>
                    <a:pt x="15" y="22"/>
                    <a:pt x="12" y="23"/>
                    <a:pt x="9" y="25"/>
                  </a:cubicBezTo>
                  <a:cubicBezTo>
                    <a:pt x="8" y="23"/>
                    <a:pt x="7" y="22"/>
                    <a:pt x="7" y="20"/>
                  </a:cubicBezTo>
                  <a:cubicBezTo>
                    <a:pt x="6" y="19"/>
                    <a:pt x="6" y="17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6" y="12"/>
                    <a:pt x="19" y="10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8" y="11"/>
                    <a:pt x="28" y="12"/>
                    <a:pt x="29" y="14"/>
                  </a:cubicBezTo>
                  <a:cubicBezTo>
                    <a:pt x="25" y="16"/>
                    <a:pt x="22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CustomShape 80"/>
            <p:cNvSpPr/>
            <p:nvPr/>
          </p:nvSpPr>
          <p:spPr>
            <a:xfrm>
              <a:off x="11329920" y="4589640"/>
              <a:ext cx="146880" cy="134640"/>
            </a:xfrm>
            <a:custGeom>
              <a:avLst/>
              <a:gdLst/>
              <a:ahLst/>
              <a:cxnLst/>
              <a:rect l="l" t="t" r="r" b="b"/>
              <a:pathLst>
                <a:path w="35" h="32">
                  <a:moveTo>
                    <a:pt x="35" y="15"/>
                  </a:moveTo>
                  <a:cubicBezTo>
                    <a:pt x="35" y="12"/>
                    <a:pt x="34" y="9"/>
                    <a:pt x="33" y="7"/>
                  </a:cubicBezTo>
                  <a:cubicBezTo>
                    <a:pt x="32" y="5"/>
                    <a:pt x="31" y="3"/>
                    <a:pt x="29" y="2"/>
                  </a:cubicBezTo>
                  <a:cubicBezTo>
                    <a:pt x="29" y="1"/>
                    <a:pt x="28" y="1"/>
                    <a:pt x="28" y="1"/>
                  </a:cubicBezTo>
                  <a:cubicBezTo>
                    <a:pt x="23" y="0"/>
                    <a:pt x="18" y="4"/>
                    <a:pt x="14" y="6"/>
                  </a:cubicBezTo>
                  <a:cubicBezTo>
                    <a:pt x="11" y="7"/>
                    <a:pt x="8" y="9"/>
                    <a:pt x="5" y="10"/>
                  </a:cubicBezTo>
                  <a:cubicBezTo>
                    <a:pt x="3" y="11"/>
                    <a:pt x="2" y="12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28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32"/>
                    <a:pt x="17" y="28"/>
                    <a:pt x="21" y="26"/>
                  </a:cubicBezTo>
                  <a:cubicBezTo>
                    <a:pt x="26" y="24"/>
                    <a:pt x="32" y="21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lose/>
                  <a:moveTo>
                    <a:pt x="18" y="21"/>
                  </a:moveTo>
                  <a:cubicBezTo>
                    <a:pt x="15" y="22"/>
                    <a:pt x="11" y="23"/>
                    <a:pt x="8" y="25"/>
                  </a:cubicBezTo>
                  <a:cubicBezTo>
                    <a:pt x="8" y="24"/>
                    <a:pt x="7" y="22"/>
                    <a:pt x="6" y="21"/>
                  </a:cubicBezTo>
                  <a:cubicBezTo>
                    <a:pt x="6" y="19"/>
                    <a:pt x="5" y="18"/>
                    <a:pt x="5" y="16"/>
                  </a:cubicBezTo>
                  <a:cubicBezTo>
                    <a:pt x="7" y="16"/>
                    <a:pt x="10" y="14"/>
                    <a:pt x="13" y="13"/>
                  </a:cubicBezTo>
                  <a:cubicBezTo>
                    <a:pt x="16" y="12"/>
                    <a:pt x="19" y="11"/>
                    <a:pt x="22" y="9"/>
                  </a:cubicBezTo>
                  <a:cubicBezTo>
                    <a:pt x="23" y="8"/>
                    <a:pt x="25" y="8"/>
                    <a:pt x="26" y="7"/>
                  </a:cubicBezTo>
                  <a:cubicBezTo>
                    <a:pt x="26" y="8"/>
                    <a:pt x="26" y="8"/>
                    <a:pt x="27" y="9"/>
                  </a:cubicBezTo>
                  <a:cubicBezTo>
                    <a:pt x="27" y="11"/>
                    <a:pt x="28" y="13"/>
                    <a:pt x="29" y="14"/>
                  </a:cubicBezTo>
                  <a:cubicBezTo>
                    <a:pt x="25" y="16"/>
                    <a:pt x="21" y="19"/>
                    <a:pt x="1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CustomShape 81"/>
            <p:cNvSpPr/>
            <p:nvPr/>
          </p:nvSpPr>
          <p:spPr>
            <a:xfrm>
              <a:off x="11494440" y="4516920"/>
              <a:ext cx="151920" cy="136080"/>
            </a:xfrm>
            <a:custGeom>
              <a:avLst/>
              <a:gdLst/>
              <a:ahLst/>
              <a:cxnLst/>
              <a:rect l="l" t="t" r="r" b="b"/>
              <a:pathLst>
                <a:path w="36" h="32">
                  <a:moveTo>
                    <a:pt x="36" y="15"/>
                  </a:moveTo>
                  <a:cubicBezTo>
                    <a:pt x="36" y="12"/>
                    <a:pt x="35" y="9"/>
                    <a:pt x="33" y="6"/>
                  </a:cubicBezTo>
                  <a:cubicBezTo>
                    <a:pt x="33" y="5"/>
                    <a:pt x="31" y="3"/>
                    <a:pt x="30" y="2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4" y="0"/>
                    <a:pt x="19" y="4"/>
                    <a:pt x="15" y="6"/>
                  </a:cubicBezTo>
                  <a:cubicBezTo>
                    <a:pt x="12" y="7"/>
                    <a:pt x="9" y="9"/>
                    <a:pt x="6" y="10"/>
                  </a:cubicBezTo>
                  <a:cubicBezTo>
                    <a:pt x="4" y="11"/>
                    <a:pt x="2" y="11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3" y="28"/>
                    <a:pt x="6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2" y="32"/>
                    <a:pt x="18" y="28"/>
                    <a:pt x="22" y="26"/>
                  </a:cubicBezTo>
                  <a:cubicBezTo>
                    <a:pt x="26" y="24"/>
                    <a:pt x="33" y="21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5"/>
                    <a:pt x="36" y="15"/>
                  </a:cubicBezTo>
                  <a:close/>
                  <a:moveTo>
                    <a:pt x="19" y="21"/>
                  </a:moveTo>
                  <a:cubicBezTo>
                    <a:pt x="16" y="22"/>
                    <a:pt x="12" y="23"/>
                    <a:pt x="9" y="25"/>
                  </a:cubicBezTo>
                  <a:cubicBezTo>
                    <a:pt x="9" y="24"/>
                    <a:pt x="8" y="22"/>
                    <a:pt x="7" y="20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8" y="16"/>
                    <a:pt x="11" y="14"/>
                    <a:pt x="13" y="13"/>
                  </a:cubicBezTo>
                  <a:cubicBezTo>
                    <a:pt x="17" y="12"/>
                    <a:pt x="19" y="10"/>
                    <a:pt x="22" y="9"/>
                  </a:cubicBezTo>
                  <a:cubicBezTo>
                    <a:pt x="24" y="8"/>
                    <a:pt x="25" y="8"/>
                    <a:pt x="27" y="7"/>
                  </a:cubicBezTo>
                  <a:cubicBezTo>
                    <a:pt x="27" y="8"/>
                    <a:pt x="27" y="8"/>
                    <a:pt x="28" y="9"/>
                  </a:cubicBezTo>
                  <a:cubicBezTo>
                    <a:pt x="28" y="11"/>
                    <a:pt x="29" y="13"/>
                    <a:pt x="30" y="14"/>
                  </a:cubicBezTo>
                  <a:cubicBezTo>
                    <a:pt x="26" y="16"/>
                    <a:pt x="22" y="19"/>
                    <a:pt x="1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82"/>
            <p:cNvSpPr/>
            <p:nvPr/>
          </p:nvSpPr>
          <p:spPr>
            <a:xfrm>
              <a:off x="11621160" y="4339440"/>
              <a:ext cx="173880" cy="237600"/>
            </a:xfrm>
            <a:custGeom>
              <a:avLst/>
              <a:gdLst/>
              <a:ahLst/>
              <a:cxnLst/>
              <a:rect l="l" t="t" r="r" b="b"/>
              <a:pathLst>
                <a:path w="41" h="56">
                  <a:moveTo>
                    <a:pt x="35" y="23"/>
                  </a:moveTo>
                  <a:cubicBezTo>
                    <a:pt x="33" y="17"/>
                    <a:pt x="30" y="11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5" y="3"/>
                    <a:pt x="24" y="2"/>
                  </a:cubicBezTo>
                  <a:cubicBezTo>
                    <a:pt x="17" y="0"/>
                    <a:pt x="4" y="5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2" y="27"/>
                    <a:pt x="9" y="40"/>
                    <a:pt x="16" y="52"/>
                  </a:cubicBezTo>
                  <a:cubicBezTo>
                    <a:pt x="16" y="52"/>
                    <a:pt x="17" y="53"/>
                    <a:pt x="18" y="53"/>
                  </a:cubicBezTo>
                  <a:cubicBezTo>
                    <a:pt x="21" y="56"/>
                    <a:pt x="27" y="52"/>
                    <a:pt x="29" y="51"/>
                  </a:cubicBezTo>
                  <a:cubicBezTo>
                    <a:pt x="33" y="49"/>
                    <a:pt x="37" y="45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1" y="35"/>
                    <a:pt x="37" y="28"/>
                    <a:pt x="35" y="23"/>
                  </a:cubicBezTo>
                  <a:close/>
                  <a:moveTo>
                    <a:pt x="30" y="42"/>
                  </a:moveTo>
                  <a:cubicBezTo>
                    <a:pt x="28" y="43"/>
                    <a:pt x="26" y="45"/>
                    <a:pt x="24" y="46"/>
                  </a:cubicBezTo>
                  <a:cubicBezTo>
                    <a:pt x="24" y="46"/>
                    <a:pt x="22" y="47"/>
                    <a:pt x="21" y="48"/>
                  </a:cubicBezTo>
                  <a:cubicBezTo>
                    <a:pt x="15" y="37"/>
                    <a:pt x="11" y="26"/>
                    <a:pt x="5" y="15"/>
                  </a:cubicBezTo>
                  <a:cubicBezTo>
                    <a:pt x="10" y="11"/>
                    <a:pt x="16" y="7"/>
                    <a:pt x="23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14"/>
                    <a:pt x="27" y="19"/>
                    <a:pt x="29" y="25"/>
                  </a:cubicBezTo>
                  <a:cubicBezTo>
                    <a:pt x="31" y="29"/>
                    <a:pt x="31" y="34"/>
                    <a:pt x="33" y="38"/>
                  </a:cubicBezTo>
                  <a:cubicBezTo>
                    <a:pt x="32" y="39"/>
                    <a:pt x="31" y="40"/>
                    <a:pt x="30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83"/>
            <p:cNvSpPr/>
            <p:nvPr/>
          </p:nvSpPr>
          <p:spPr>
            <a:xfrm>
              <a:off x="4471920" y="2232360"/>
              <a:ext cx="884880" cy="65304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84"/>
            <p:cNvSpPr/>
            <p:nvPr/>
          </p:nvSpPr>
          <p:spPr>
            <a:xfrm>
              <a:off x="4471920" y="2242080"/>
              <a:ext cx="884880" cy="64332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5"/>
            <p:cNvSpPr/>
            <p:nvPr/>
          </p:nvSpPr>
          <p:spPr>
            <a:xfrm>
              <a:off x="5217480" y="2050200"/>
              <a:ext cx="324360" cy="32148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86"/>
            <p:cNvSpPr/>
            <p:nvPr/>
          </p:nvSpPr>
          <p:spPr>
            <a:xfrm>
              <a:off x="5217480" y="2126520"/>
              <a:ext cx="324360" cy="24552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87"/>
            <p:cNvSpPr/>
            <p:nvPr/>
          </p:nvSpPr>
          <p:spPr>
            <a:xfrm>
              <a:off x="5462640" y="1546200"/>
              <a:ext cx="362520" cy="26748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88"/>
            <p:cNvSpPr/>
            <p:nvPr/>
          </p:nvSpPr>
          <p:spPr>
            <a:xfrm>
              <a:off x="5230080" y="1702800"/>
              <a:ext cx="663120" cy="42336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89"/>
            <p:cNvSpPr/>
            <p:nvPr/>
          </p:nvSpPr>
          <p:spPr>
            <a:xfrm>
              <a:off x="5230080" y="1771200"/>
              <a:ext cx="658080" cy="35496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90"/>
            <p:cNvSpPr/>
            <p:nvPr/>
          </p:nvSpPr>
          <p:spPr>
            <a:xfrm>
              <a:off x="4446360" y="1512720"/>
              <a:ext cx="1497600" cy="139824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91"/>
            <p:cNvSpPr/>
            <p:nvPr/>
          </p:nvSpPr>
          <p:spPr>
            <a:xfrm>
              <a:off x="4979880" y="3741480"/>
              <a:ext cx="185040" cy="16956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92"/>
            <p:cNvSpPr/>
            <p:nvPr/>
          </p:nvSpPr>
          <p:spPr>
            <a:xfrm>
              <a:off x="4911840" y="3207240"/>
              <a:ext cx="13572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0" name="CustomShape 93"/>
            <p:cNvSpPr/>
            <p:nvPr/>
          </p:nvSpPr>
          <p:spPr>
            <a:xfrm>
              <a:off x="5301000" y="3691080"/>
              <a:ext cx="15660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94"/>
            <p:cNvSpPr/>
            <p:nvPr/>
          </p:nvSpPr>
          <p:spPr>
            <a:xfrm>
              <a:off x="4869360" y="3194640"/>
              <a:ext cx="10584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95"/>
            <p:cNvSpPr/>
            <p:nvPr/>
          </p:nvSpPr>
          <p:spPr>
            <a:xfrm>
              <a:off x="4661640" y="3724200"/>
              <a:ext cx="186480" cy="14400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96"/>
            <p:cNvSpPr/>
            <p:nvPr/>
          </p:nvSpPr>
          <p:spPr>
            <a:xfrm>
              <a:off x="4704480" y="3525840"/>
              <a:ext cx="13104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97"/>
            <p:cNvSpPr/>
            <p:nvPr/>
          </p:nvSpPr>
          <p:spPr>
            <a:xfrm>
              <a:off x="4595400" y="3280320"/>
              <a:ext cx="1657440" cy="91944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98"/>
            <p:cNvSpPr/>
            <p:nvPr/>
          </p:nvSpPr>
          <p:spPr>
            <a:xfrm>
              <a:off x="4674240" y="3475080"/>
              <a:ext cx="165960" cy="10440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99"/>
            <p:cNvSpPr/>
            <p:nvPr/>
          </p:nvSpPr>
          <p:spPr>
            <a:xfrm>
              <a:off x="5513400" y="3534120"/>
              <a:ext cx="180360" cy="19944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100"/>
            <p:cNvSpPr/>
            <p:nvPr/>
          </p:nvSpPr>
          <p:spPr>
            <a:xfrm>
              <a:off x="5809320" y="3232800"/>
              <a:ext cx="189720" cy="22500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8" name="CustomShape 101"/>
            <p:cNvSpPr/>
            <p:nvPr/>
          </p:nvSpPr>
          <p:spPr>
            <a:xfrm>
              <a:off x="4383000" y="2885760"/>
              <a:ext cx="1866240" cy="124596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102"/>
            <p:cNvSpPr/>
            <p:nvPr/>
          </p:nvSpPr>
          <p:spPr>
            <a:xfrm>
              <a:off x="4383000" y="3258000"/>
              <a:ext cx="1819080" cy="87336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103"/>
            <p:cNvSpPr/>
            <p:nvPr/>
          </p:nvSpPr>
          <p:spPr>
            <a:xfrm>
              <a:off x="5728680" y="3215160"/>
              <a:ext cx="20268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104"/>
            <p:cNvSpPr/>
            <p:nvPr/>
          </p:nvSpPr>
          <p:spPr>
            <a:xfrm>
              <a:off x="5149080" y="3060000"/>
              <a:ext cx="371880" cy="26136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105"/>
            <p:cNvSpPr/>
            <p:nvPr/>
          </p:nvSpPr>
          <p:spPr>
            <a:xfrm>
              <a:off x="5706360" y="3182400"/>
              <a:ext cx="326160" cy="30564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106"/>
            <p:cNvSpPr/>
            <p:nvPr/>
          </p:nvSpPr>
          <p:spPr>
            <a:xfrm>
              <a:off x="5478480" y="3516480"/>
              <a:ext cx="237600" cy="23760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107"/>
            <p:cNvSpPr/>
            <p:nvPr/>
          </p:nvSpPr>
          <p:spPr>
            <a:xfrm>
              <a:off x="5280480" y="3652920"/>
              <a:ext cx="197640" cy="22356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108"/>
            <p:cNvSpPr/>
            <p:nvPr/>
          </p:nvSpPr>
          <p:spPr>
            <a:xfrm>
              <a:off x="4946760" y="3708720"/>
              <a:ext cx="253080" cy="22320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09"/>
            <p:cNvSpPr/>
            <p:nvPr/>
          </p:nvSpPr>
          <p:spPr>
            <a:xfrm>
              <a:off x="4633200" y="3699000"/>
              <a:ext cx="24048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10"/>
            <p:cNvSpPr/>
            <p:nvPr/>
          </p:nvSpPr>
          <p:spPr>
            <a:xfrm>
              <a:off x="4636080" y="3435840"/>
              <a:ext cx="25488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111"/>
            <p:cNvSpPr/>
            <p:nvPr/>
          </p:nvSpPr>
          <p:spPr>
            <a:xfrm>
              <a:off x="4831200" y="3148920"/>
              <a:ext cx="25020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12"/>
            <p:cNvSpPr/>
            <p:nvPr/>
          </p:nvSpPr>
          <p:spPr>
            <a:xfrm>
              <a:off x="5025600" y="3313800"/>
              <a:ext cx="406440" cy="32616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113"/>
            <p:cNvSpPr/>
            <p:nvPr/>
          </p:nvSpPr>
          <p:spPr>
            <a:xfrm>
              <a:off x="4349880" y="2885760"/>
              <a:ext cx="1933200" cy="133920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114"/>
            <p:cNvSpPr/>
            <p:nvPr/>
          </p:nvSpPr>
          <p:spPr>
            <a:xfrm>
              <a:off x="5255640" y="4987800"/>
              <a:ext cx="1090440" cy="10335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115"/>
            <p:cNvSpPr/>
            <p:nvPr/>
          </p:nvSpPr>
          <p:spPr>
            <a:xfrm>
              <a:off x="5255640" y="5314320"/>
              <a:ext cx="1090440" cy="70668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116"/>
            <p:cNvSpPr/>
            <p:nvPr/>
          </p:nvSpPr>
          <p:spPr>
            <a:xfrm>
              <a:off x="5217480" y="4940280"/>
              <a:ext cx="1179000" cy="111888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117"/>
            <p:cNvSpPr/>
            <p:nvPr/>
          </p:nvSpPr>
          <p:spPr>
            <a:xfrm>
              <a:off x="5749200" y="5461920"/>
              <a:ext cx="397080" cy="43740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118"/>
            <p:cNvSpPr/>
            <p:nvPr/>
          </p:nvSpPr>
          <p:spPr>
            <a:xfrm>
              <a:off x="5706360" y="5448960"/>
              <a:ext cx="364320" cy="40284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119"/>
            <p:cNvSpPr/>
            <p:nvPr/>
          </p:nvSpPr>
          <p:spPr>
            <a:xfrm>
              <a:off x="5648040" y="5403240"/>
              <a:ext cx="384840" cy="38952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120"/>
            <p:cNvSpPr/>
            <p:nvPr/>
          </p:nvSpPr>
          <p:spPr>
            <a:xfrm>
              <a:off x="5592600" y="5377680"/>
              <a:ext cx="376560" cy="36432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121"/>
            <p:cNvSpPr/>
            <p:nvPr/>
          </p:nvSpPr>
          <p:spPr>
            <a:xfrm>
              <a:off x="5554440" y="5368320"/>
              <a:ext cx="346680" cy="33876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122"/>
            <p:cNvSpPr/>
            <p:nvPr/>
          </p:nvSpPr>
          <p:spPr>
            <a:xfrm>
              <a:off x="5504040" y="5322240"/>
              <a:ext cx="343440" cy="33408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123"/>
            <p:cNvSpPr/>
            <p:nvPr/>
          </p:nvSpPr>
          <p:spPr>
            <a:xfrm>
              <a:off x="5589360" y="5296680"/>
              <a:ext cx="23256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124"/>
            <p:cNvSpPr/>
            <p:nvPr/>
          </p:nvSpPr>
          <p:spPr>
            <a:xfrm>
              <a:off x="5609880" y="5330160"/>
              <a:ext cx="114120" cy="11052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125"/>
            <p:cNvSpPr/>
            <p:nvPr/>
          </p:nvSpPr>
          <p:spPr>
            <a:xfrm>
              <a:off x="4653720" y="4516920"/>
              <a:ext cx="791280" cy="70344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126"/>
            <p:cNvSpPr/>
            <p:nvPr/>
          </p:nvSpPr>
          <p:spPr>
            <a:xfrm>
              <a:off x="4653720" y="4712040"/>
              <a:ext cx="791280" cy="50868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127"/>
            <p:cNvSpPr/>
            <p:nvPr/>
          </p:nvSpPr>
          <p:spPr>
            <a:xfrm>
              <a:off x="4628160" y="4487040"/>
              <a:ext cx="847080" cy="74196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128"/>
            <p:cNvSpPr/>
            <p:nvPr/>
          </p:nvSpPr>
          <p:spPr>
            <a:xfrm>
              <a:off x="4815360" y="4729320"/>
              <a:ext cx="138960" cy="42804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6" name="CustomShape 129"/>
            <p:cNvSpPr/>
            <p:nvPr/>
          </p:nvSpPr>
          <p:spPr>
            <a:xfrm>
              <a:off x="4869360" y="4745520"/>
              <a:ext cx="128160" cy="39456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7" name="CustomShape 130"/>
            <p:cNvSpPr/>
            <p:nvPr/>
          </p:nvSpPr>
          <p:spPr>
            <a:xfrm>
              <a:off x="4911840" y="4724640"/>
              <a:ext cx="143640" cy="38988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8" name="CustomShape 131"/>
            <p:cNvSpPr/>
            <p:nvPr/>
          </p:nvSpPr>
          <p:spPr>
            <a:xfrm>
              <a:off x="4962600" y="4724640"/>
              <a:ext cx="148320" cy="36936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9" name="CustomShape 132"/>
            <p:cNvSpPr/>
            <p:nvPr/>
          </p:nvSpPr>
          <p:spPr>
            <a:xfrm>
              <a:off x="5013000" y="4737600"/>
              <a:ext cx="135720" cy="34344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0" name="CustomShape 133"/>
            <p:cNvSpPr/>
            <p:nvPr/>
          </p:nvSpPr>
          <p:spPr>
            <a:xfrm>
              <a:off x="5063760" y="4724640"/>
              <a:ext cx="135720" cy="33912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1" name="CustomShape 134"/>
            <p:cNvSpPr/>
            <p:nvPr/>
          </p:nvSpPr>
          <p:spPr>
            <a:xfrm>
              <a:off x="5089320" y="4716720"/>
              <a:ext cx="93240" cy="22032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CustomShape 135"/>
            <p:cNvSpPr/>
            <p:nvPr/>
          </p:nvSpPr>
          <p:spPr>
            <a:xfrm>
              <a:off x="5149080" y="47671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CustomShape 136"/>
            <p:cNvSpPr/>
            <p:nvPr/>
          </p:nvSpPr>
          <p:spPr>
            <a:xfrm>
              <a:off x="5855400" y="342720"/>
              <a:ext cx="199440" cy="29592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CustomShape 137"/>
            <p:cNvSpPr/>
            <p:nvPr/>
          </p:nvSpPr>
          <p:spPr>
            <a:xfrm>
              <a:off x="5754240" y="605880"/>
              <a:ext cx="168840" cy="8352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CustomShape 138"/>
            <p:cNvSpPr/>
            <p:nvPr/>
          </p:nvSpPr>
          <p:spPr>
            <a:xfrm>
              <a:off x="5829840" y="829800"/>
              <a:ext cx="50400" cy="5976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CustomShape 139"/>
            <p:cNvSpPr/>
            <p:nvPr/>
          </p:nvSpPr>
          <p:spPr>
            <a:xfrm>
              <a:off x="5754240" y="646920"/>
              <a:ext cx="533160" cy="51840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CustomShape 140"/>
            <p:cNvSpPr/>
            <p:nvPr/>
          </p:nvSpPr>
          <p:spPr>
            <a:xfrm>
              <a:off x="5847480" y="927720"/>
              <a:ext cx="58320" cy="10584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CustomShape 141"/>
            <p:cNvSpPr/>
            <p:nvPr/>
          </p:nvSpPr>
          <p:spPr>
            <a:xfrm>
              <a:off x="5910840" y="664560"/>
              <a:ext cx="376920" cy="50076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CustomShape 142"/>
            <p:cNvSpPr/>
            <p:nvPr/>
          </p:nvSpPr>
          <p:spPr>
            <a:xfrm>
              <a:off x="5724000" y="575640"/>
              <a:ext cx="604440" cy="61020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143"/>
            <p:cNvSpPr/>
            <p:nvPr/>
          </p:nvSpPr>
          <p:spPr>
            <a:xfrm>
              <a:off x="5821920" y="309600"/>
              <a:ext cx="283320" cy="35964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144"/>
            <p:cNvSpPr/>
            <p:nvPr/>
          </p:nvSpPr>
          <p:spPr>
            <a:xfrm>
              <a:off x="5804640" y="816840"/>
              <a:ext cx="88560" cy="8856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2" name="CustomShape 145"/>
            <p:cNvSpPr/>
            <p:nvPr/>
          </p:nvSpPr>
          <p:spPr>
            <a:xfrm>
              <a:off x="5837760" y="915120"/>
              <a:ext cx="75960" cy="13932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3" name="CustomShape 146"/>
            <p:cNvSpPr/>
            <p:nvPr/>
          </p:nvSpPr>
          <p:spPr>
            <a:xfrm>
              <a:off x="9971280" y="592920"/>
              <a:ext cx="541080" cy="864000"/>
            </a:xfrm>
            <a:custGeom>
              <a:avLst/>
              <a:gdLst/>
              <a:ahLst/>
              <a:cxnLst/>
              <a:rect l="l" t="t" r="r" b="b"/>
              <a:pathLst>
                <a:path w="128" h="204">
                  <a:moveTo>
                    <a:pt x="113" y="15"/>
                  </a:moveTo>
                  <a:cubicBezTo>
                    <a:pt x="101" y="0"/>
                    <a:pt x="84" y="21"/>
                    <a:pt x="77" y="31"/>
                  </a:cubicBezTo>
                  <a:cubicBezTo>
                    <a:pt x="68" y="44"/>
                    <a:pt x="60" y="57"/>
                    <a:pt x="52" y="71"/>
                  </a:cubicBezTo>
                  <a:cubicBezTo>
                    <a:pt x="35" y="102"/>
                    <a:pt x="17" y="136"/>
                    <a:pt x="8" y="170"/>
                  </a:cubicBezTo>
                  <a:cubicBezTo>
                    <a:pt x="5" y="180"/>
                    <a:pt x="0" y="204"/>
                    <a:pt x="18" y="197"/>
                  </a:cubicBezTo>
                  <a:cubicBezTo>
                    <a:pt x="40" y="189"/>
                    <a:pt x="51" y="166"/>
                    <a:pt x="59" y="143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6" y="137"/>
                    <a:pt x="66" y="137"/>
                    <a:pt x="66" y="137"/>
                  </a:cubicBezTo>
                  <a:cubicBezTo>
                    <a:pt x="74" y="137"/>
                    <a:pt x="82" y="137"/>
                    <a:pt x="90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3" y="156"/>
                    <a:pt x="91" y="164"/>
                    <a:pt x="91" y="173"/>
                  </a:cubicBezTo>
                  <a:cubicBezTo>
                    <a:pt x="90" y="177"/>
                    <a:pt x="90" y="183"/>
                    <a:pt x="92" y="187"/>
                  </a:cubicBezTo>
                  <a:cubicBezTo>
                    <a:pt x="95" y="193"/>
                    <a:pt x="102" y="195"/>
                    <a:pt x="105" y="188"/>
                  </a:cubicBezTo>
                  <a:cubicBezTo>
                    <a:pt x="107" y="184"/>
                    <a:pt x="108" y="179"/>
                    <a:pt x="110" y="174"/>
                  </a:cubicBezTo>
                  <a:cubicBezTo>
                    <a:pt x="120" y="138"/>
                    <a:pt x="128" y="99"/>
                    <a:pt x="125" y="61"/>
                  </a:cubicBezTo>
                  <a:cubicBezTo>
                    <a:pt x="124" y="47"/>
                    <a:pt x="123" y="26"/>
                    <a:pt x="113" y="15"/>
                  </a:cubicBezTo>
                  <a:close/>
                  <a:moveTo>
                    <a:pt x="100" y="101"/>
                  </a:moveTo>
                  <a:cubicBezTo>
                    <a:pt x="100" y="102"/>
                    <a:pt x="99" y="103"/>
                    <a:pt x="99" y="103"/>
                  </a:cubicBezTo>
                  <a:cubicBezTo>
                    <a:pt x="99" y="104"/>
                    <a:pt x="98" y="104"/>
                    <a:pt x="98" y="104"/>
                  </a:cubicBezTo>
                  <a:cubicBezTo>
                    <a:pt x="94" y="106"/>
                    <a:pt x="88" y="104"/>
                    <a:pt x="84" y="104"/>
                  </a:cubicBezTo>
                  <a:cubicBezTo>
                    <a:pt x="80" y="104"/>
                    <a:pt x="75" y="104"/>
                    <a:pt x="72" y="102"/>
                  </a:cubicBezTo>
                  <a:cubicBezTo>
                    <a:pt x="71" y="102"/>
                    <a:pt x="70" y="101"/>
                    <a:pt x="70" y="100"/>
                  </a:cubicBezTo>
                  <a:cubicBezTo>
                    <a:pt x="70" y="93"/>
                    <a:pt x="75" y="86"/>
                    <a:pt x="78" y="80"/>
                  </a:cubicBezTo>
                  <a:cubicBezTo>
                    <a:pt x="82" y="75"/>
                    <a:pt x="86" y="69"/>
                    <a:pt x="93" y="68"/>
                  </a:cubicBezTo>
                  <a:cubicBezTo>
                    <a:pt x="109" y="66"/>
                    <a:pt x="103" y="94"/>
                    <a:pt x="100" y="10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4" name="CustomShape 147"/>
            <p:cNvSpPr/>
            <p:nvPr/>
          </p:nvSpPr>
          <p:spPr>
            <a:xfrm>
              <a:off x="9971280" y="864360"/>
              <a:ext cx="237600" cy="592560"/>
            </a:xfrm>
            <a:custGeom>
              <a:avLst/>
              <a:gdLst/>
              <a:ahLst/>
              <a:cxnLst/>
              <a:rect l="l" t="t" r="r" b="b"/>
              <a:pathLst>
                <a:path w="56" h="140">
                  <a:moveTo>
                    <a:pt x="33" y="111"/>
                  </a:moveTo>
                  <a:cubicBezTo>
                    <a:pt x="24" y="96"/>
                    <a:pt x="30" y="77"/>
                    <a:pt x="35" y="63"/>
                  </a:cubicBezTo>
                  <a:cubicBezTo>
                    <a:pt x="41" y="43"/>
                    <a:pt x="47" y="21"/>
                    <a:pt x="56" y="0"/>
                  </a:cubicBezTo>
                  <a:cubicBezTo>
                    <a:pt x="55" y="2"/>
                    <a:pt x="54" y="5"/>
                    <a:pt x="52" y="7"/>
                  </a:cubicBezTo>
                  <a:cubicBezTo>
                    <a:pt x="35" y="38"/>
                    <a:pt x="17" y="72"/>
                    <a:pt x="8" y="106"/>
                  </a:cubicBezTo>
                  <a:cubicBezTo>
                    <a:pt x="5" y="116"/>
                    <a:pt x="0" y="140"/>
                    <a:pt x="18" y="133"/>
                  </a:cubicBezTo>
                  <a:cubicBezTo>
                    <a:pt x="28" y="130"/>
                    <a:pt x="35" y="124"/>
                    <a:pt x="41" y="116"/>
                  </a:cubicBezTo>
                  <a:cubicBezTo>
                    <a:pt x="38" y="116"/>
                    <a:pt x="35" y="114"/>
                    <a:pt x="33" y="111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5" name="CustomShape 148"/>
            <p:cNvSpPr/>
            <p:nvPr/>
          </p:nvSpPr>
          <p:spPr>
            <a:xfrm>
              <a:off x="10262880" y="986400"/>
              <a:ext cx="148320" cy="93240"/>
            </a:xfrm>
            <a:custGeom>
              <a:avLst/>
              <a:gdLst/>
              <a:ahLst/>
              <a:cxnLst/>
              <a:rect l="l" t="t" r="r" b="b"/>
              <a:pathLst>
                <a:path w="35" h="22">
                  <a:moveTo>
                    <a:pt x="31" y="8"/>
                  </a:moveTo>
                  <a:cubicBezTo>
                    <a:pt x="31" y="9"/>
                    <a:pt x="30" y="10"/>
                    <a:pt x="30" y="10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5" y="13"/>
                    <a:pt x="19" y="11"/>
                    <a:pt x="15" y="11"/>
                  </a:cubicBezTo>
                  <a:cubicBezTo>
                    <a:pt x="11" y="11"/>
                    <a:pt x="6" y="11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2" y="18"/>
                    <a:pt x="7" y="20"/>
                  </a:cubicBezTo>
                  <a:cubicBezTo>
                    <a:pt x="13" y="22"/>
                    <a:pt x="19" y="22"/>
                    <a:pt x="24" y="20"/>
                  </a:cubicBezTo>
                  <a:cubicBezTo>
                    <a:pt x="34" y="16"/>
                    <a:pt x="35" y="8"/>
                    <a:pt x="33" y="0"/>
                  </a:cubicBezTo>
                  <a:cubicBezTo>
                    <a:pt x="33" y="4"/>
                    <a:pt x="32" y="7"/>
                    <a:pt x="31" y="8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6" name="CustomShape 149"/>
            <p:cNvSpPr/>
            <p:nvPr/>
          </p:nvSpPr>
          <p:spPr>
            <a:xfrm>
              <a:off x="10352880" y="1244880"/>
              <a:ext cx="78840" cy="174240"/>
            </a:xfrm>
            <a:custGeom>
              <a:avLst/>
              <a:gdLst/>
              <a:ahLst/>
              <a:cxnLst/>
              <a:rect l="l" t="t" r="r" b="b"/>
              <a:pathLst>
                <a:path w="19" h="41">
                  <a:moveTo>
                    <a:pt x="13" y="20"/>
                  </a:moveTo>
                  <a:cubicBezTo>
                    <a:pt x="8" y="15"/>
                    <a:pt x="5" y="7"/>
                    <a:pt x="3" y="0"/>
                  </a:cubicBezTo>
                  <a:cubicBezTo>
                    <a:pt x="2" y="6"/>
                    <a:pt x="1" y="13"/>
                    <a:pt x="1" y="19"/>
                  </a:cubicBezTo>
                  <a:cubicBezTo>
                    <a:pt x="0" y="23"/>
                    <a:pt x="0" y="29"/>
                    <a:pt x="2" y="33"/>
                  </a:cubicBezTo>
                  <a:cubicBezTo>
                    <a:pt x="5" y="39"/>
                    <a:pt x="12" y="41"/>
                    <a:pt x="15" y="34"/>
                  </a:cubicBezTo>
                  <a:cubicBezTo>
                    <a:pt x="16" y="31"/>
                    <a:pt x="18" y="27"/>
                    <a:pt x="19" y="24"/>
                  </a:cubicBezTo>
                  <a:cubicBezTo>
                    <a:pt x="17" y="23"/>
                    <a:pt x="15" y="22"/>
                    <a:pt x="13" y="2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7" name="CustomShape 150"/>
            <p:cNvSpPr/>
            <p:nvPr/>
          </p:nvSpPr>
          <p:spPr>
            <a:xfrm>
              <a:off x="10391040" y="664560"/>
              <a:ext cx="88560" cy="151920"/>
            </a:xfrm>
            <a:custGeom>
              <a:avLst/>
              <a:gdLst/>
              <a:ahLst/>
              <a:cxnLst/>
              <a:rect l="l" t="t" r="r" b="b"/>
              <a:pathLst>
                <a:path w="21" h="36">
                  <a:moveTo>
                    <a:pt x="7" y="3"/>
                  </a:moveTo>
                  <a:cubicBezTo>
                    <a:pt x="5" y="0"/>
                    <a:pt x="0" y="3"/>
                    <a:pt x="2" y="6"/>
                  </a:cubicBezTo>
                  <a:cubicBezTo>
                    <a:pt x="4" y="10"/>
                    <a:pt x="6" y="15"/>
                    <a:pt x="8" y="20"/>
                  </a:cubicBezTo>
                  <a:cubicBezTo>
                    <a:pt x="9" y="26"/>
                    <a:pt x="10" y="30"/>
                    <a:pt x="13" y="34"/>
                  </a:cubicBezTo>
                  <a:cubicBezTo>
                    <a:pt x="14" y="36"/>
                    <a:pt x="17" y="36"/>
                    <a:pt x="17" y="34"/>
                  </a:cubicBezTo>
                  <a:cubicBezTo>
                    <a:pt x="21" y="23"/>
                    <a:pt x="14" y="1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CustomShape 151"/>
            <p:cNvSpPr/>
            <p:nvPr/>
          </p:nvSpPr>
          <p:spPr>
            <a:xfrm>
              <a:off x="9941400" y="555480"/>
              <a:ext cx="614160" cy="947880"/>
            </a:xfrm>
            <a:custGeom>
              <a:avLst/>
              <a:gdLst/>
              <a:ahLst/>
              <a:cxnLst/>
              <a:rect l="l" t="t" r="r" b="b"/>
              <a:pathLst>
                <a:path w="145" h="224">
                  <a:moveTo>
                    <a:pt x="137" y="46"/>
                  </a:moveTo>
                  <a:cubicBezTo>
                    <a:pt x="133" y="28"/>
                    <a:pt x="121" y="0"/>
                    <a:pt x="99" y="14"/>
                  </a:cubicBezTo>
                  <a:cubicBezTo>
                    <a:pt x="79" y="26"/>
                    <a:pt x="68" y="50"/>
                    <a:pt x="56" y="69"/>
                  </a:cubicBezTo>
                  <a:cubicBezTo>
                    <a:pt x="49" y="82"/>
                    <a:pt x="42" y="96"/>
                    <a:pt x="35" y="110"/>
                  </a:cubicBezTo>
                  <a:cubicBezTo>
                    <a:pt x="25" y="130"/>
                    <a:pt x="16" y="150"/>
                    <a:pt x="9" y="172"/>
                  </a:cubicBezTo>
                  <a:cubicBezTo>
                    <a:pt x="5" y="183"/>
                    <a:pt x="0" y="200"/>
                    <a:pt x="8" y="211"/>
                  </a:cubicBezTo>
                  <a:cubicBezTo>
                    <a:pt x="16" y="221"/>
                    <a:pt x="34" y="212"/>
                    <a:pt x="42" y="206"/>
                  </a:cubicBezTo>
                  <a:cubicBezTo>
                    <a:pt x="59" y="194"/>
                    <a:pt x="67" y="173"/>
                    <a:pt x="72" y="153"/>
                  </a:cubicBezTo>
                  <a:cubicBezTo>
                    <a:pt x="77" y="153"/>
                    <a:pt x="82" y="153"/>
                    <a:pt x="87" y="154"/>
                  </a:cubicBezTo>
                  <a:cubicBezTo>
                    <a:pt x="89" y="154"/>
                    <a:pt x="92" y="155"/>
                    <a:pt x="94" y="155"/>
                  </a:cubicBezTo>
                  <a:cubicBezTo>
                    <a:pt x="88" y="174"/>
                    <a:pt x="84" y="199"/>
                    <a:pt x="101" y="211"/>
                  </a:cubicBezTo>
                  <a:cubicBezTo>
                    <a:pt x="120" y="224"/>
                    <a:pt x="129" y="172"/>
                    <a:pt x="131" y="163"/>
                  </a:cubicBezTo>
                  <a:cubicBezTo>
                    <a:pt x="140" y="125"/>
                    <a:pt x="145" y="84"/>
                    <a:pt x="137" y="46"/>
                  </a:cubicBezTo>
                  <a:close/>
                  <a:moveTo>
                    <a:pt x="117" y="183"/>
                  </a:moveTo>
                  <a:cubicBezTo>
                    <a:pt x="115" y="188"/>
                    <a:pt x="114" y="193"/>
                    <a:pt x="112" y="197"/>
                  </a:cubicBezTo>
                  <a:cubicBezTo>
                    <a:pt x="109" y="204"/>
                    <a:pt x="102" y="202"/>
                    <a:pt x="99" y="196"/>
                  </a:cubicBezTo>
                  <a:cubicBezTo>
                    <a:pt x="97" y="192"/>
                    <a:pt x="97" y="186"/>
                    <a:pt x="98" y="182"/>
                  </a:cubicBezTo>
                  <a:cubicBezTo>
                    <a:pt x="98" y="173"/>
                    <a:pt x="100" y="165"/>
                    <a:pt x="102" y="156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89" y="146"/>
                    <a:pt x="81" y="146"/>
                    <a:pt x="73" y="146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58" y="175"/>
                    <a:pt x="47" y="198"/>
                    <a:pt x="25" y="206"/>
                  </a:cubicBezTo>
                  <a:cubicBezTo>
                    <a:pt x="7" y="213"/>
                    <a:pt x="12" y="189"/>
                    <a:pt x="15" y="179"/>
                  </a:cubicBezTo>
                  <a:cubicBezTo>
                    <a:pt x="24" y="145"/>
                    <a:pt x="42" y="111"/>
                    <a:pt x="59" y="80"/>
                  </a:cubicBezTo>
                  <a:cubicBezTo>
                    <a:pt x="67" y="66"/>
                    <a:pt x="75" y="53"/>
                    <a:pt x="84" y="40"/>
                  </a:cubicBezTo>
                  <a:cubicBezTo>
                    <a:pt x="91" y="30"/>
                    <a:pt x="108" y="9"/>
                    <a:pt x="120" y="24"/>
                  </a:cubicBezTo>
                  <a:cubicBezTo>
                    <a:pt x="130" y="35"/>
                    <a:pt x="131" y="56"/>
                    <a:pt x="132" y="70"/>
                  </a:cubicBezTo>
                  <a:cubicBezTo>
                    <a:pt x="135" y="108"/>
                    <a:pt x="127" y="147"/>
                    <a:pt x="117" y="1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9" name="CustomShape 152"/>
            <p:cNvSpPr/>
            <p:nvPr/>
          </p:nvSpPr>
          <p:spPr>
            <a:xfrm>
              <a:off x="10267560" y="872280"/>
              <a:ext cx="164160" cy="169200"/>
            </a:xfrm>
            <a:custGeom>
              <a:avLst/>
              <a:gdLst/>
              <a:ahLst/>
              <a:cxnLst/>
              <a:rect l="l" t="t" r="r" b="b"/>
              <a:pathLst>
                <a:path w="39" h="40">
                  <a:moveTo>
                    <a:pt x="23" y="2"/>
                  </a:moveTo>
                  <a:cubicBezTo>
                    <a:pt x="16" y="3"/>
                    <a:pt x="12" y="9"/>
                    <a:pt x="8" y="14"/>
                  </a:cubicBezTo>
                  <a:cubicBezTo>
                    <a:pt x="5" y="20"/>
                    <a:pt x="0" y="27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5" y="38"/>
                    <a:pt x="10" y="38"/>
                    <a:pt x="14" y="38"/>
                  </a:cubicBezTo>
                  <a:cubicBezTo>
                    <a:pt x="18" y="38"/>
                    <a:pt x="24" y="40"/>
                    <a:pt x="28" y="38"/>
                  </a:cubicBezTo>
                  <a:cubicBezTo>
                    <a:pt x="28" y="38"/>
                    <a:pt x="29" y="38"/>
                    <a:pt x="29" y="37"/>
                  </a:cubicBezTo>
                  <a:cubicBezTo>
                    <a:pt x="29" y="37"/>
                    <a:pt x="30" y="36"/>
                    <a:pt x="30" y="35"/>
                  </a:cubicBezTo>
                  <a:cubicBezTo>
                    <a:pt x="33" y="28"/>
                    <a:pt x="39" y="0"/>
                    <a:pt x="23" y="2"/>
                  </a:cubicBezTo>
                  <a:close/>
                  <a:moveTo>
                    <a:pt x="24" y="33"/>
                  </a:moveTo>
                  <a:cubicBezTo>
                    <a:pt x="22" y="32"/>
                    <a:pt x="20" y="32"/>
                    <a:pt x="18" y="32"/>
                  </a:cubicBezTo>
                  <a:cubicBezTo>
                    <a:pt x="14" y="32"/>
                    <a:pt x="9" y="32"/>
                    <a:pt x="5" y="32"/>
                  </a:cubicBezTo>
                  <a:cubicBezTo>
                    <a:pt x="7" y="29"/>
                    <a:pt x="8" y="27"/>
                    <a:pt x="9" y="24"/>
                  </a:cubicBezTo>
                  <a:cubicBezTo>
                    <a:pt x="12" y="19"/>
                    <a:pt x="15" y="14"/>
                    <a:pt x="20" y="10"/>
                  </a:cubicBezTo>
                  <a:cubicBezTo>
                    <a:pt x="26" y="5"/>
                    <a:pt x="27" y="13"/>
                    <a:pt x="27" y="17"/>
                  </a:cubicBezTo>
                  <a:cubicBezTo>
                    <a:pt x="27" y="22"/>
                    <a:pt x="26" y="28"/>
                    <a:pt x="24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0" name="CustomShape 153"/>
            <p:cNvSpPr/>
            <p:nvPr/>
          </p:nvSpPr>
          <p:spPr>
            <a:xfrm>
              <a:off x="10300680" y="4356720"/>
              <a:ext cx="199440" cy="190080"/>
            </a:xfrm>
            <a:custGeom>
              <a:avLst/>
              <a:gdLst/>
              <a:ahLst/>
              <a:cxnLst/>
              <a:rect l="l" t="t" r="r" b="b"/>
              <a:pathLst>
                <a:path w="47" h="45">
                  <a:moveTo>
                    <a:pt x="5" y="32"/>
                  </a:moveTo>
                  <a:cubicBezTo>
                    <a:pt x="11" y="41"/>
                    <a:pt x="27" y="45"/>
                    <a:pt x="37" y="36"/>
                  </a:cubicBezTo>
                  <a:cubicBezTo>
                    <a:pt x="47" y="26"/>
                    <a:pt x="45" y="12"/>
                    <a:pt x="35" y="4"/>
                  </a:cubicBezTo>
                  <a:cubicBezTo>
                    <a:pt x="26" y="1"/>
                    <a:pt x="15" y="0"/>
                    <a:pt x="8" y="9"/>
                  </a:cubicBezTo>
                  <a:cubicBezTo>
                    <a:pt x="2" y="15"/>
                    <a:pt x="0" y="25"/>
                    <a:pt x="5" y="3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CustomShape 154"/>
            <p:cNvSpPr/>
            <p:nvPr/>
          </p:nvSpPr>
          <p:spPr>
            <a:xfrm>
              <a:off x="10224720" y="4729320"/>
              <a:ext cx="317880" cy="203040"/>
            </a:xfrm>
            <a:custGeom>
              <a:avLst/>
              <a:gdLst/>
              <a:ahLst/>
              <a:cxnLst/>
              <a:rect l="l" t="t" r="r" b="b"/>
              <a:pathLst>
                <a:path w="75" h="48">
                  <a:moveTo>
                    <a:pt x="51" y="41"/>
                  </a:moveTo>
                  <a:cubicBezTo>
                    <a:pt x="57" y="45"/>
                    <a:pt x="57" y="45"/>
                    <a:pt x="57" y="45"/>
                  </a:cubicBezTo>
                  <a:cubicBezTo>
                    <a:pt x="60" y="48"/>
                    <a:pt x="63" y="48"/>
                    <a:pt x="67" y="43"/>
                  </a:cubicBezTo>
                  <a:cubicBezTo>
                    <a:pt x="72" y="37"/>
                    <a:pt x="75" y="29"/>
                    <a:pt x="69" y="23"/>
                  </a:cubicBezTo>
                  <a:cubicBezTo>
                    <a:pt x="62" y="18"/>
                    <a:pt x="54" y="13"/>
                    <a:pt x="46" y="10"/>
                  </a:cubicBezTo>
                  <a:cubicBezTo>
                    <a:pt x="38" y="6"/>
                    <a:pt x="29" y="1"/>
                    <a:pt x="19" y="0"/>
                  </a:cubicBezTo>
                  <a:cubicBezTo>
                    <a:pt x="14" y="0"/>
                    <a:pt x="8" y="1"/>
                    <a:pt x="4" y="6"/>
                  </a:cubicBezTo>
                  <a:cubicBezTo>
                    <a:pt x="0" y="11"/>
                    <a:pt x="1" y="15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1"/>
                    <a:pt x="23" y="23"/>
                    <a:pt x="28" y="25"/>
                  </a:cubicBezTo>
                  <a:cubicBezTo>
                    <a:pt x="35" y="30"/>
                    <a:pt x="45" y="35"/>
                    <a:pt x="51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2" name="CustomShape 155"/>
            <p:cNvSpPr/>
            <p:nvPr/>
          </p:nvSpPr>
          <p:spPr>
            <a:xfrm>
              <a:off x="9713160" y="562824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0" y="0"/>
                  </a:moveTo>
                  <a:cubicBezTo>
                    <a:pt x="10" y="1"/>
                    <a:pt x="9" y="1"/>
                    <a:pt x="8" y="1"/>
                  </a:cubicBezTo>
                  <a:cubicBezTo>
                    <a:pt x="6" y="0"/>
                    <a:pt x="2" y="1"/>
                    <a:pt x="1" y="4"/>
                  </a:cubicBezTo>
                  <a:cubicBezTo>
                    <a:pt x="0" y="7"/>
                    <a:pt x="1" y="9"/>
                    <a:pt x="4" y="9"/>
                  </a:cubicBezTo>
                  <a:cubicBezTo>
                    <a:pt x="7" y="9"/>
                    <a:pt x="9" y="8"/>
                    <a:pt x="11" y="5"/>
                  </a:cubicBezTo>
                  <a:cubicBezTo>
                    <a:pt x="12" y="3"/>
                    <a:pt x="11" y="2"/>
                    <a:pt x="10" y="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3" name="CustomShape 156"/>
            <p:cNvSpPr/>
            <p:nvPr/>
          </p:nvSpPr>
          <p:spPr>
            <a:xfrm>
              <a:off x="10657080" y="4382280"/>
              <a:ext cx="63000" cy="5832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4" y="13"/>
                  </a:moveTo>
                  <a:cubicBezTo>
                    <a:pt x="9" y="14"/>
                    <a:pt x="15" y="12"/>
                    <a:pt x="15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6" y="1"/>
                    <a:pt x="4" y="2"/>
                    <a:pt x="3" y="4"/>
                  </a:cubicBezTo>
                  <a:cubicBezTo>
                    <a:pt x="0" y="7"/>
                    <a:pt x="0" y="11"/>
                    <a:pt x="4" y="1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4" name="CustomShape 157"/>
            <p:cNvSpPr/>
            <p:nvPr/>
          </p:nvSpPr>
          <p:spPr>
            <a:xfrm>
              <a:off x="9900360" y="5628240"/>
              <a:ext cx="37800" cy="32760"/>
            </a:xfrm>
            <a:custGeom>
              <a:avLst/>
              <a:gdLst/>
              <a:ahLst/>
              <a:cxnLst/>
              <a:rect l="l" t="t" r="r" b="b"/>
              <a:pathLst>
                <a:path w="9" h="8">
                  <a:moveTo>
                    <a:pt x="9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0" y="4"/>
                    <a:pt x="3" y="7"/>
                  </a:cubicBezTo>
                  <a:cubicBezTo>
                    <a:pt x="4" y="8"/>
                    <a:pt x="7" y="8"/>
                    <a:pt x="8" y="6"/>
                  </a:cubicBezTo>
                  <a:cubicBezTo>
                    <a:pt x="8" y="5"/>
                    <a:pt x="9" y="4"/>
                    <a:pt x="9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5" name="CustomShape 158"/>
            <p:cNvSpPr/>
            <p:nvPr/>
          </p:nvSpPr>
          <p:spPr>
            <a:xfrm>
              <a:off x="10542960" y="4589640"/>
              <a:ext cx="96480" cy="83880"/>
            </a:xfrm>
            <a:custGeom>
              <a:avLst/>
              <a:gdLst/>
              <a:ahLst/>
              <a:cxnLst/>
              <a:rect l="l" t="t" r="r" b="b"/>
              <a:pathLst>
                <a:path w="23" h="20">
                  <a:moveTo>
                    <a:pt x="5" y="17"/>
                  </a:moveTo>
                  <a:cubicBezTo>
                    <a:pt x="11" y="20"/>
                    <a:pt x="18" y="17"/>
                    <a:pt x="21" y="11"/>
                  </a:cubicBezTo>
                  <a:cubicBezTo>
                    <a:pt x="22" y="9"/>
                    <a:pt x="23" y="5"/>
                    <a:pt x="22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17" y="0"/>
                    <a:pt x="11" y="1"/>
                    <a:pt x="6" y="5"/>
                  </a:cubicBezTo>
                  <a:cubicBezTo>
                    <a:pt x="3" y="8"/>
                    <a:pt x="0" y="14"/>
                    <a:pt x="5" y="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6" name="CustomShape 159"/>
            <p:cNvSpPr/>
            <p:nvPr/>
          </p:nvSpPr>
          <p:spPr>
            <a:xfrm>
              <a:off x="9371520" y="4843440"/>
              <a:ext cx="1047600" cy="1126800"/>
            </a:xfrm>
            <a:custGeom>
              <a:avLst/>
              <a:gdLst/>
              <a:ahLst/>
              <a:cxnLst/>
              <a:rect l="l" t="t" r="r" b="b"/>
              <a:pathLst>
                <a:path w="248" h="266">
                  <a:moveTo>
                    <a:pt x="246" y="172"/>
                  </a:moveTo>
                  <a:cubicBezTo>
                    <a:pt x="244" y="142"/>
                    <a:pt x="225" y="124"/>
                    <a:pt x="204" y="108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207" y="85"/>
                    <a:pt x="214" y="74"/>
                    <a:pt x="221" y="62"/>
                  </a:cubicBezTo>
                  <a:cubicBezTo>
                    <a:pt x="230" y="49"/>
                    <a:pt x="239" y="35"/>
                    <a:pt x="248" y="21"/>
                  </a:cubicBezTo>
                  <a:cubicBezTo>
                    <a:pt x="241" y="17"/>
                    <a:pt x="235" y="11"/>
                    <a:pt x="228" y="7"/>
                  </a:cubicBezTo>
                  <a:cubicBezTo>
                    <a:pt x="222" y="4"/>
                    <a:pt x="216" y="2"/>
                    <a:pt x="209" y="0"/>
                  </a:cubicBezTo>
                  <a:cubicBezTo>
                    <a:pt x="197" y="15"/>
                    <a:pt x="186" y="31"/>
                    <a:pt x="174" y="47"/>
                  </a:cubicBezTo>
                  <a:cubicBezTo>
                    <a:pt x="171" y="52"/>
                    <a:pt x="167" y="57"/>
                    <a:pt x="164" y="6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08" y="52"/>
                    <a:pt x="55" y="68"/>
                    <a:pt x="30" y="107"/>
                  </a:cubicBezTo>
                  <a:cubicBezTo>
                    <a:pt x="0" y="156"/>
                    <a:pt x="30" y="207"/>
                    <a:pt x="74" y="231"/>
                  </a:cubicBezTo>
                  <a:cubicBezTo>
                    <a:pt x="112" y="252"/>
                    <a:pt x="172" y="266"/>
                    <a:pt x="213" y="238"/>
                  </a:cubicBezTo>
                  <a:cubicBezTo>
                    <a:pt x="234" y="224"/>
                    <a:pt x="248" y="198"/>
                    <a:pt x="246" y="172"/>
                  </a:cubicBezTo>
                  <a:close/>
                  <a:moveTo>
                    <a:pt x="176" y="234"/>
                  </a:moveTo>
                  <a:cubicBezTo>
                    <a:pt x="149" y="242"/>
                    <a:pt x="117" y="238"/>
                    <a:pt x="91" y="227"/>
                  </a:cubicBezTo>
                  <a:cubicBezTo>
                    <a:pt x="39" y="206"/>
                    <a:pt x="6" y="141"/>
                    <a:pt x="59" y="98"/>
                  </a:cubicBezTo>
                  <a:cubicBezTo>
                    <a:pt x="59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86" y="79"/>
                    <a:pt x="121" y="109"/>
                    <a:pt x="140" y="122"/>
                  </a:cubicBezTo>
                  <a:cubicBezTo>
                    <a:pt x="154" y="132"/>
                    <a:pt x="166" y="141"/>
                    <a:pt x="183" y="145"/>
                  </a:cubicBezTo>
                  <a:cubicBezTo>
                    <a:pt x="192" y="147"/>
                    <a:pt x="200" y="150"/>
                    <a:pt x="208" y="155"/>
                  </a:cubicBezTo>
                  <a:cubicBezTo>
                    <a:pt x="217" y="160"/>
                    <a:pt x="228" y="172"/>
                    <a:pt x="224" y="183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1" y="205"/>
                    <a:pt x="196" y="228"/>
                    <a:pt x="176" y="234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7" name="CustomShape 160"/>
            <p:cNvSpPr/>
            <p:nvPr/>
          </p:nvSpPr>
          <p:spPr>
            <a:xfrm>
              <a:off x="10014120" y="4937040"/>
              <a:ext cx="405000" cy="962280"/>
            </a:xfrm>
            <a:custGeom>
              <a:avLst/>
              <a:gdLst/>
              <a:ahLst/>
              <a:cxnLst/>
              <a:rect l="l" t="t" r="r" b="b"/>
              <a:pathLst>
                <a:path w="96" h="227">
                  <a:moveTo>
                    <a:pt x="61" y="6"/>
                  </a:moveTo>
                  <a:cubicBezTo>
                    <a:pt x="52" y="14"/>
                    <a:pt x="46" y="23"/>
                    <a:pt x="41" y="34"/>
                  </a:cubicBezTo>
                  <a:cubicBezTo>
                    <a:pt x="35" y="46"/>
                    <a:pt x="28" y="57"/>
                    <a:pt x="18" y="67"/>
                  </a:cubicBezTo>
                  <a:cubicBezTo>
                    <a:pt x="13" y="73"/>
                    <a:pt x="1" y="83"/>
                    <a:pt x="7" y="90"/>
                  </a:cubicBezTo>
                  <a:cubicBezTo>
                    <a:pt x="13" y="99"/>
                    <a:pt x="23" y="103"/>
                    <a:pt x="32" y="107"/>
                  </a:cubicBezTo>
                  <a:cubicBezTo>
                    <a:pt x="44" y="113"/>
                    <a:pt x="58" y="119"/>
                    <a:pt x="64" y="132"/>
                  </a:cubicBezTo>
                  <a:cubicBezTo>
                    <a:pt x="65" y="135"/>
                    <a:pt x="66" y="139"/>
                    <a:pt x="67" y="142"/>
                  </a:cubicBezTo>
                  <a:cubicBezTo>
                    <a:pt x="71" y="147"/>
                    <a:pt x="74" y="154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9" y="183"/>
                    <a:pt x="44" y="206"/>
                    <a:pt x="24" y="212"/>
                  </a:cubicBezTo>
                  <a:cubicBezTo>
                    <a:pt x="17" y="214"/>
                    <a:pt x="8" y="216"/>
                    <a:pt x="0" y="216"/>
                  </a:cubicBezTo>
                  <a:cubicBezTo>
                    <a:pt x="12" y="222"/>
                    <a:pt x="24" y="227"/>
                    <a:pt x="37" y="227"/>
                  </a:cubicBezTo>
                  <a:cubicBezTo>
                    <a:pt x="45" y="225"/>
                    <a:pt x="53" y="221"/>
                    <a:pt x="61" y="216"/>
                  </a:cubicBezTo>
                  <a:cubicBezTo>
                    <a:pt x="82" y="202"/>
                    <a:pt x="96" y="176"/>
                    <a:pt x="94" y="150"/>
                  </a:cubicBezTo>
                  <a:cubicBezTo>
                    <a:pt x="92" y="120"/>
                    <a:pt x="73" y="102"/>
                    <a:pt x="52" y="86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55" y="63"/>
                    <a:pt x="62" y="52"/>
                    <a:pt x="69" y="40"/>
                  </a:cubicBezTo>
                  <a:cubicBezTo>
                    <a:pt x="77" y="28"/>
                    <a:pt x="85" y="16"/>
                    <a:pt x="93" y="3"/>
                  </a:cubicBezTo>
                  <a:cubicBezTo>
                    <a:pt x="83" y="2"/>
                    <a:pt x="69" y="0"/>
                    <a:pt x="6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8" name="CustomShape 161"/>
            <p:cNvSpPr/>
            <p:nvPr/>
          </p:nvSpPr>
          <p:spPr>
            <a:xfrm>
              <a:off x="9506160" y="5250960"/>
              <a:ext cx="786240" cy="592560"/>
            </a:xfrm>
            <a:custGeom>
              <a:avLst/>
              <a:gdLst/>
              <a:ahLst/>
              <a:cxnLst/>
              <a:rect l="l" t="t" r="r" b="b"/>
              <a:pathLst>
                <a:path w="186" h="140">
                  <a:moveTo>
                    <a:pt x="160" y="93"/>
                  </a:moveTo>
                  <a:cubicBezTo>
                    <a:pt x="143" y="91"/>
                    <a:pt x="125" y="85"/>
                    <a:pt x="110" y="77"/>
                  </a:cubicBezTo>
                  <a:cubicBezTo>
                    <a:pt x="109" y="76"/>
                    <a:pt x="110" y="75"/>
                    <a:pt x="111" y="75"/>
                  </a:cubicBezTo>
                  <a:cubicBezTo>
                    <a:pt x="132" y="84"/>
                    <a:pt x="164" y="95"/>
                    <a:pt x="186" y="79"/>
                  </a:cubicBezTo>
                  <a:cubicBezTo>
                    <a:pt x="181" y="63"/>
                    <a:pt x="158" y="59"/>
                    <a:pt x="144" y="54"/>
                  </a:cubicBezTo>
                  <a:cubicBezTo>
                    <a:pt x="127" y="49"/>
                    <a:pt x="114" y="38"/>
                    <a:pt x="100" y="28"/>
                  </a:cubicBezTo>
                  <a:cubicBezTo>
                    <a:pt x="79" y="13"/>
                    <a:pt x="59" y="0"/>
                    <a:pt x="32" y="5"/>
                  </a:cubicBezTo>
                  <a:cubicBezTo>
                    <a:pt x="41" y="18"/>
                    <a:pt x="49" y="30"/>
                    <a:pt x="61" y="40"/>
                  </a:cubicBezTo>
                  <a:cubicBezTo>
                    <a:pt x="71" y="48"/>
                    <a:pt x="83" y="55"/>
                    <a:pt x="93" y="63"/>
                  </a:cubicBezTo>
                  <a:cubicBezTo>
                    <a:pt x="94" y="64"/>
                    <a:pt x="93" y="66"/>
                    <a:pt x="92" y="65"/>
                  </a:cubicBezTo>
                  <a:cubicBezTo>
                    <a:pt x="68" y="59"/>
                    <a:pt x="34" y="32"/>
                    <a:pt x="28" y="6"/>
                  </a:cubicBezTo>
                  <a:cubicBezTo>
                    <a:pt x="11" y="25"/>
                    <a:pt x="0" y="45"/>
                    <a:pt x="9" y="70"/>
                  </a:cubicBezTo>
                  <a:cubicBezTo>
                    <a:pt x="18" y="96"/>
                    <a:pt x="36" y="116"/>
                    <a:pt x="62" y="125"/>
                  </a:cubicBezTo>
                  <a:cubicBezTo>
                    <a:pt x="85" y="133"/>
                    <a:pt x="113" y="140"/>
                    <a:pt x="138" y="133"/>
                  </a:cubicBezTo>
                  <a:cubicBezTo>
                    <a:pt x="151" y="128"/>
                    <a:pt x="163" y="122"/>
                    <a:pt x="172" y="110"/>
                  </a:cubicBezTo>
                  <a:cubicBezTo>
                    <a:pt x="177" y="104"/>
                    <a:pt x="180" y="97"/>
                    <a:pt x="183" y="90"/>
                  </a:cubicBezTo>
                  <a:cubicBezTo>
                    <a:pt x="176" y="94"/>
                    <a:pt x="166" y="94"/>
                    <a:pt x="160" y="93"/>
                  </a:cubicBezTo>
                  <a:close/>
                  <a:moveTo>
                    <a:pt x="49" y="68"/>
                  </a:moveTo>
                  <a:cubicBezTo>
                    <a:pt x="46" y="69"/>
                    <a:pt x="42" y="69"/>
                    <a:pt x="41" y="66"/>
                  </a:cubicBezTo>
                  <a:cubicBezTo>
                    <a:pt x="39" y="63"/>
                    <a:pt x="40" y="60"/>
                    <a:pt x="43" y="57"/>
                  </a:cubicBezTo>
                  <a:cubicBezTo>
                    <a:pt x="45" y="56"/>
                    <a:pt x="48" y="55"/>
                    <a:pt x="50" y="57"/>
                  </a:cubicBezTo>
                  <a:cubicBezTo>
                    <a:pt x="51" y="57"/>
                    <a:pt x="50" y="59"/>
                    <a:pt x="49" y="58"/>
                  </a:cubicBezTo>
                  <a:cubicBezTo>
                    <a:pt x="46" y="57"/>
                    <a:pt x="41" y="62"/>
                    <a:pt x="44" y="64"/>
                  </a:cubicBezTo>
                  <a:cubicBezTo>
                    <a:pt x="45" y="66"/>
                    <a:pt x="47" y="66"/>
                    <a:pt x="48" y="65"/>
                  </a:cubicBezTo>
                  <a:cubicBezTo>
                    <a:pt x="50" y="64"/>
                    <a:pt x="49" y="62"/>
                    <a:pt x="50" y="61"/>
                  </a:cubicBezTo>
                  <a:cubicBezTo>
                    <a:pt x="50" y="61"/>
                    <a:pt x="51" y="60"/>
                    <a:pt x="51" y="61"/>
                  </a:cubicBezTo>
                  <a:cubicBezTo>
                    <a:pt x="54" y="62"/>
                    <a:pt x="51" y="67"/>
                    <a:pt x="49" y="68"/>
                  </a:cubicBezTo>
                  <a:close/>
                  <a:moveTo>
                    <a:pt x="65" y="65"/>
                  </a:moveTo>
                  <a:cubicBezTo>
                    <a:pt x="66" y="62"/>
                    <a:pt x="69" y="64"/>
                    <a:pt x="71" y="65"/>
                  </a:cubicBezTo>
                  <a:cubicBezTo>
                    <a:pt x="72" y="65"/>
                    <a:pt x="71" y="67"/>
                    <a:pt x="70" y="67"/>
                  </a:cubicBezTo>
                  <a:cubicBezTo>
                    <a:pt x="69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7"/>
                    <a:pt x="68" y="68"/>
                    <a:pt x="69" y="69"/>
                  </a:cubicBezTo>
                  <a:cubicBezTo>
                    <a:pt x="70" y="70"/>
                    <a:pt x="70" y="71"/>
                    <a:pt x="71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0"/>
                    <a:pt x="73" y="69"/>
                    <a:pt x="74" y="68"/>
                  </a:cubicBezTo>
                  <a:cubicBezTo>
                    <a:pt x="74" y="68"/>
                    <a:pt x="75" y="68"/>
                    <a:pt x="75" y="68"/>
                  </a:cubicBezTo>
                  <a:cubicBezTo>
                    <a:pt x="77" y="70"/>
                    <a:pt x="75" y="75"/>
                    <a:pt x="72" y="75"/>
                  </a:cubicBezTo>
                  <a:cubicBezTo>
                    <a:pt x="69" y="75"/>
                    <a:pt x="67" y="73"/>
                    <a:pt x="66" y="71"/>
                  </a:cubicBezTo>
                  <a:cubicBezTo>
                    <a:pt x="65" y="69"/>
                    <a:pt x="64" y="67"/>
                    <a:pt x="65" y="65"/>
                  </a:cubicBezTo>
                  <a:close/>
                  <a:moveTo>
                    <a:pt x="51" y="101"/>
                  </a:moveTo>
                  <a:cubicBezTo>
                    <a:pt x="46" y="100"/>
                    <a:pt x="44" y="96"/>
                    <a:pt x="47" y="91"/>
                  </a:cubicBezTo>
                  <a:cubicBezTo>
                    <a:pt x="50" y="87"/>
                    <a:pt x="55" y="86"/>
                    <a:pt x="58" y="88"/>
                  </a:cubicBezTo>
                  <a:cubicBezTo>
                    <a:pt x="58" y="88"/>
                    <a:pt x="58" y="88"/>
                    <a:pt x="59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7"/>
                    <a:pt x="59" y="86"/>
                    <a:pt x="59" y="86"/>
                  </a:cubicBezTo>
                  <a:cubicBezTo>
                    <a:pt x="64" y="86"/>
                    <a:pt x="65" y="93"/>
                    <a:pt x="63" y="97"/>
                  </a:cubicBezTo>
                  <a:cubicBezTo>
                    <a:pt x="60" y="100"/>
                    <a:pt x="55" y="103"/>
                    <a:pt x="51" y="101"/>
                  </a:cubicBezTo>
                  <a:close/>
                  <a:moveTo>
                    <a:pt x="83" y="112"/>
                  </a:moveTo>
                  <a:cubicBezTo>
                    <a:pt x="81" y="112"/>
                    <a:pt x="79" y="111"/>
                    <a:pt x="78" y="110"/>
                  </a:cubicBezTo>
                  <a:cubicBezTo>
                    <a:pt x="77" y="109"/>
                    <a:pt x="76" y="107"/>
                    <a:pt x="77" y="105"/>
                  </a:cubicBezTo>
                  <a:cubicBezTo>
                    <a:pt x="78" y="104"/>
                    <a:pt x="80" y="103"/>
                    <a:pt x="82" y="103"/>
                  </a:cubicBezTo>
                  <a:cubicBezTo>
                    <a:pt x="83" y="103"/>
                    <a:pt x="83" y="105"/>
                    <a:pt x="82" y="105"/>
                  </a:cubicBezTo>
                  <a:cubicBezTo>
                    <a:pt x="80" y="105"/>
                    <a:pt x="78" y="107"/>
                    <a:pt x="80" y="108"/>
                  </a:cubicBezTo>
                  <a:cubicBezTo>
                    <a:pt x="81" y="109"/>
                    <a:pt x="82" y="109"/>
                    <a:pt x="84" y="109"/>
                  </a:cubicBezTo>
                  <a:cubicBezTo>
                    <a:pt x="85" y="108"/>
                    <a:pt x="86" y="107"/>
                    <a:pt x="88" y="108"/>
                  </a:cubicBezTo>
                  <a:cubicBezTo>
                    <a:pt x="88" y="108"/>
                    <a:pt x="88" y="108"/>
                    <a:pt x="88" y="109"/>
                  </a:cubicBezTo>
                  <a:cubicBezTo>
                    <a:pt x="88" y="111"/>
                    <a:pt x="85" y="112"/>
                    <a:pt x="83" y="112"/>
                  </a:cubicBezTo>
                  <a:close/>
                  <a:moveTo>
                    <a:pt x="94" y="99"/>
                  </a:moveTo>
                  <a:cubicBezTo>
                    <a:pt x="88" y="94"/>
                    <a:pt x="96" y="87"/>
                    <a:pt x="101" y="87"/>
                  </a:cubicBezTo>
                  <a:cubicBezTo>
                    <a:pt x="102" y="87"/>
                    <a:pt x="103" y="88"/>
                    <a:pt x="102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90"/>
                    <a:pt x="105" y="95"/>
                    <a:pt x="103" y="97"/>
                  </a:cubicBezTo>
                  <a:cubicBezTo>
                    <a:pt x="101" y="100"/>
                    <a:pt x="97" y="101"/>
                    <a:pt x="94" y="99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9" name="CustomShape 162"/>
            <p:cNvSpPr/>
            <p:nvPr/>
          </p:nvSpPr>
          <p:spPr>
            <a:xfrm>
              <a:off x="9506160" y="5276520"/>
              <a:ext cx="579240" cy="567000"/>
            </a:xfrm>
            <a:custGeom>
              <a:avLst/>
              <a:gdLst/>
              <a:ahLst/>
              <a:cxnLst/>
              <a:rect l="l" t="t" r="r" b="b"/>
              <a:pathLst>
                <a:path w="137" h="134">
                  <a:moveTo>
                    <a:pt x="118" y="114"/>
                  </a:moveTo>
                  <a:cubicBezTo>
                    <a:pt x="112" y="97"/>
                    <a:pt x="126" y="91"/>
                    <a:pt x="137" y="82"/>
                  </a:cubicBezTo>
                  <a:cubicBezTo>
                    <a:pt x="127" y="79"/>
                    <a:pt x="118" y="75"/>
                    <a:pt x="110" y="71"/>
                  </a:cubicBezTo>
                  <a:cubicBezTo>
                    <a:pt x="109" y="70"/>
                    <a:pt x="110" y="69"/>
                    <a:pt x="111" y="69"/>
                  </a:cubicBezTo>
                  <a:cubicBezTo>
                    <a:pt x="117" y="72"/>
                    <a:pt x="125" y="75"/>
                    <a:pt x="133" y="77"/>
                  </a:cubicBezTo>
                  <a:cubicBezTo>
                    <a:pt x="119" y="72"/>
                    <a:pt x="106" y="66"/>
                    <a:pt x="93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68" y="53"/>
                    <a:pt x="34" y="26"/>
                    <a:pt x="28" y="0"/>
                  </a:cubicBezTo>
                  <a:cubicBezTo>
                    <a:pt x="11" y="19"/>
                    <a:pt x="0" y="39"/>
                    <a:pt x="9" y="64"/>
                  </a:cubicBezTo>
                  <a:cubicBezTo>
                    <a:pt x="18" y="90"/>
                    <a:pt x="36" y="110"/>
                    <a:pt x="62" y="119"/>
                  </a:cubicBezTo>
                  <a:cubicBezTo>
                    <a:pt x="84" y="127"/>
                    <a:pt x="112" y="134"/>
                    <a:pt x="136" y="127"/>
                  </a:cubicBezTo>
                  <a:cubicBezTo>
                    <a:pt x="128" y="125"/>
                    <a:pt x="120" y="121"/>
                    <a:pt x="118" y="114"/>
                  </a:cubicBezTo>
                  <a:close/>
                  <a:moveTo>
                    <a:pt x="49" y="62"/>
                  </a:moveTo>
                  <a:cubicBezTo>
                    <a:pt x="46" y="63"/>
                    <a:pt x="42" y="63"/>
                    <a:pt x="41" y="60"/>
                  </a:cubicBezTo>
                  <a:cubicBezTo>
                    <a:pt x="39" y="57"/>
                    <a:pt x="40" y="54"/>
                    <a:pt x="43" y="51"/>
                  </a:cubicBezTo>
                  <a:cubicBezTo>
                    <a:pt x="45" y="50"/>
                    <a:pt x="48" y="49"/>
                    <a:pt x="50" y="51"/>
                  </a:cubicBezTo>
                  <a:cubicBezTo>
                    <a:pt x="51" y="51"/>
                    <a:pt x="50" y="53"/>
                    <a:pt x="49" y="52"/>
                  </a:cubicBezTo>
                  <a:cubicBezTo>
                    <a:pt x="46" y="51"/>
                    <a:pt x="41" y="56"/>
                    <a:pt x="44" y="58"/>
                  </a:cubicBezTo>
                  <a:cubicBezTo>
                    <a:pt x="45" y="60"/>
                    <a:pt x="47" y="60"/>
                    <a:pt x="48" y="59"/>
                  </a:cubicBezTo>
                  <a:cubicBezTo>
                    <a:pt x="50" y="58"/>
                    <a:pt x="49" y="56"/>
                    <a:pt x="50" y="55"/>
                  </a:cubicBezTo>
                  <a:cubicBezTo>
                    <a:pt x="50" y="55"/>
                    <a:pt x="51" y="54"/>
                    <a:pt x="51" y="55"/>
                  </a:cubicBezTo>
                  <a:cubicBezTo>
                    <a:pt x="54" y="56"/>
                    <a:pt x="51" y="61"/>
                    <a:pt x="49" y="62"/>
                  </a:cubicBezTo>
                  <a:close/>
                  <a:moveTo>
                    <a:pt x="65" y="59"/>
                  </a:moveTo>
                  <a:cubicBezTo>
                    <a:pt x="66" y="56"/>
                    <a:pt x="69" y="58"/>
                    <a:pt x="71" y="59"/>
                  </a:cubicBezTo>
                  <a:cubicBezTo>
                    <a:pt x="72" y="59"/>
                    <a:pt x="71" y="61"/>
                    <a:pt x="70" y="61"/>
                  </a:cubicBezTo>
                  <a:cubicBezTo>
                    <a:pt x="69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2"/>
                    <a:pt x="69" y="63"/>
                  </a:cubicBezTo>
                  <a:cubicBezTo>
                    <a:pt x="70" y="64"/>
                    <a:pt x="70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4"/>
                    <a:pt x="73" y="63"/>
                    <a:pt x="74" y="62"/>
                  </a:cubicBezTo>
                  <a:cubicBezTo>
                    <a:pt x="74" y="62"/>
                    <a:pt x="75" y="62"/>
                    <a:pt x="75" y="62"/>
                  </a:cubicBezTo>
                  <a:cubicBezTo>
                    <a:pt x="77" y="64"/>
                    <a:pt x="75" y="69"/>
                    <a:pt x="72" y="69"/>
                  </a:cubicBezTo>
                  <a:cubicBezTo>
                    <a:pt x="69" y="69"/>
                    <a:pt x="67" y="67"/>
                    <a:pt x="66" y="65"/>
                  </a:cubicBezTo>
                  <a:cubicBezTo>
                    <a:pt x="65" y="63"/>
                    <a:pt x="64" y="61"/>
                    <a:pt x="65" y="59"/>
                  </a:cubicBezTo>
                  <a:close/>
                  <a:moveTo>
                    <a:pt x="51" y="95"/>
                  </a:moveTo>
                  <a:cubicBezTo>
                    <a:pt x="46" y="94"/>
                    <a:pt x="44" y="90"/>
                    <a:pt x="47" y="85"/>
                  </a:cubicBezTo>
                  <a:cubicBezTo>
                    <a:pt x="50" y="81"/>
                    <a:pt x="55" y="80"/>
                    <a:pt x="58" y="82"/>
                  </a:cubicBezTo>
                  <a:cubicBezTo>
                    <a:pt x="58" y="82"/>
                    <a:pt x="58" y="82"/>
                    <a:pt x="59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1"/>
                    <a:pt x="59" y="80"/>
                    <a:pt x="59" y="80"/>
                  </a:cubicBezTo>
                  <a:cubicBezTo>
                    <a:pt x="64" y="80"/>
                    <a:pt x="65" y="87"/>
                    <a:pt x="63" y="91"/>
                  </a:cubicBezTo>
                  <a:cubicBezTo>
                    <a:pt x="60" y="94"/>
                    <a:pt x="55" y="97"/>
                    <a:pt x="51" y="95"/>
                  </a:cubicBezTo>
                  <a:close/>
                  <a:moveTo>
                    <a:pt x="83" y="106"/>
                  </a:moveTo>
                  <a:cubicBezTo>
                    <a:pt x="81" y="106"/>
                    <a:pt x="79" y="105"/>
                    <a:pt x="78" y="104"/>
                  </a:cubicBezTo>
                  <a:cubicBezTo>
                    <a:pt x="77" y="103"/>
                    <a:pt x="76" y="101"/>
                    <a:pt x="77" y="99"/>
                  </a:cubicBezTo>
                  <a:cubicBezTo>
                    <a:pt x="78" y="98"/>
                    <a:pt x="80" y="97"/>
                    <a:pt x="82" y="97"/>
                  </a:cubicBezTo>
                  <a:cubicBezTo>
                    <a:pt x="83" y="97"/>
                    <a:pt x="83" y="99"/>
                    <a:pt x="82" y="99"/>
                  </a:cubicBezTo>
                  <a:cubicBezTo>
                    <a:pt x="80" y="99"/>
                    <a:pt x="78" y="101"/>
                    <a:pt x="80" y="102"/>
                  </a:cubicBezTo>
                  <a:cubicBezTo>
                    <a:pt x="81" y="103"/>
                    <a:pt x="82" y="103"/>
                    <a:pt x="84" y="103"/>
                  </a:cubicBezTo>
                  <a:cubicBezTo>
                    <a:pt x="85" y="102"/>
                    <a:pt x="86" y="101"/>
                    <a:pt x="88" y="102"/>
                  </a:cubicBezTo>
                  <a:cubicBezTo>
                    <a:pt x="88" y="102"/>
                    <a:pt x="88" y="102"/>
                    <a:pt x="88" y="103"/>
                  </a:cubicBezTo>
                  <a:cubicBezTo>
                    <a:pt x="88" y="105"/>
                    <a:pt x="85" y="106"/>
                    <a:pt x="83" y="106"/>
                  </a:cubicBezTo>
                  <a:close/>
                  <a:moveTo>
                    <a:pt x="94" y="93"/>
                  </a:moveTo>
                  <a:cubicBezTo>
                    <a:pt x="88" y="88"/>
                    <a:pt x="96" y="81"/>
                    <a:pt x="101" y="81"/>
                  </a:cubicBezTo>
                  <a:cubicBezTo>
                    <a:pt x="102" y="81"/>
                    <a:pt x="103" y="82"/>
                    <a:pt x="102" y="8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7" y="84"/>
                    <a:pt x="105" y="89"/>
                    <a:pt x="103" y="91"/>
                  </a:cubicBezTo>
                  <a:cubicBezTo>
                    <a:pt x="101" y="94"/>
                    <a:pt x="97" y="95"/>
                    <a:pt x="94" y="93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0" name="CustomShape 163"/>
            <p:cNvSpPr/>
            <p:nvPr/>
          </p:nvSpPr>
          <p:spPr>
            <a:xfrm>
              <a:off x="10386360" y="4402800"/>
              <a:ext cx="80280" cy="101160"/>
            </a:xfrm>
            <a:custGeom>
              <a:avLst/>
              <a:gdLst/>
              <a:ahLst/>
              <a:cxnLst/>
              <a:rect l="l" t="t" r="r" b="b"/>
              <a:pathLst>
                <a:path w="19" h="24">
                  <a:moveTo>
                    <a:pt x="16" y="18"/>
                  </a:moveTo>
                  <a:cubicBezTo>
                    <a:pt x="18" y="14"/>
                    <a:pt x="19" y="8"/>
                    <a:pt x="15" y="4"/>
                  </a:cubicBezTo>
                  <a:cubicBezTo>
                    <a:pt x="14" y="2"/>
                    <a:pt x="12" y="0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5"/>
                    <a:pt x="1" y="20"/>
                    <a:pt x="5" y="22"/>
                  </a:cubicBezTo>
                  <a:cubicBezTo>
                    <a:pt x="8" y="24"/>
                    <a:pt x="14" y="23"/>
                    <a:pt x="1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1" name="CustomShape 164"/>
            <p:cNvSpPr/>
            <p:nvPr/>
          </p:nvSpPr>
          <p:spPr>
            <a:xfrm>
              <a:off x="10593720" y="4610520"/>
              <a:ext cx="42480" cy="42480"/>
            </a:xfrm>
            <a:custGeom>
              <a:avLst/>
              <a:gdLst/>
              <a:ahLst/>
              <a:cxnLst/>
              <a:rect l="l" t="t" r="r" b="b"/>
              <a:pathLst>
                <a:path w="10" h="10">
                  <a:moveTo>
                    <a:pt x="7" y="7"/>
                  </a:moveTo>
                  <a:cubicBezTo>
                    <a:pt x="10" y="4"/>
                    <a:pt x="5" y="0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4" y="10"/>
                    <a:pt x="5" y="9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2" name="CustomShape 165"/>
            <p:cNvSpPr/>
            <p:nvPr/>
          </p:nvSpPr>
          <p:spPr>
            <a:xfrm>
              <a:off x="10690200" y="4390200"/>
              <a:ext cx="25200" cy="29880"/>
            </a:xfrm>
            <a:custGeom>
              <a:avLst/>
              <a:gdLst/>
              <a:ahLst/>
              <a:cxnLst/>
              <a:rect l="l" t="t" r="r" b="b"/>
              <a:pathLst>
                <a:path w="6" h="7">
                  <a:moveTo>
                    <a:pt x="5" y="4"/>
                  </a:move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7"/>
                    <a:pt x="5" y="5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3" name="CustomShape 166"/>
            <p:cNvSpPr/>
            <p:nvPr/>
          </p:nvSpPr>
          <p:spPr>
            <a:xfrm>
              <a:off x="10085400" y="5674320"/>
              <a:ext cx="138960" cy="118440"/>
            </a:xfrm>
            <a:custGeom>
              <a:avLst/>
              <a:gdLst/>
              <a:ahLst/>
              <a:cxnLst/>
              <a:rect l="l" t="t" r="r" b="b"/>
              <a:pathLst>
                <a:path w="33" h="28">
                  <a:moveTo>
                    <a:pt x="32" y="5"/>
                  </a:moveTo>
                  <a:cubicBezTo>
                    <a:pt x="33" y="2"/>
                    <a:pt x="29" y="0"/>
                    <a:pt x="27" y="3"/>
                  </a:cubicBezTo>
                  <a:cubicBezTo>
                    <a:pt x="22" y="11"/>
                    <a:pt x="13" y="14"/>
                    <a:pt x="4" y="18"/>
                  </a:cubicBezTo>
                  <a:cubicBezTo>
                    <a:pt x="0" y="20"/>
                    <a:pt x="2" y="28"/>
                    <a:pt x="7" y="28"/>
                  </a:cubicBezTo>
                  <a:cubicBezTo>
                    <a:pt x="19" y="26"/>
                    <a:pt x="27" y="16"/>
                    <a:pt x="3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4" name="CustomShape 167"/>
            <p:cNvSpPr/>
            <p:nvPr/>
          </p:nvSpPr>
          <p:spPr>
            <a:xfrm>
              <a:off x="9316080" y="4681800"/>
              <a:ext cx="1277280" cy="1331280"/>
            </a:xfrm>
            <a:custGeom>
              <a:avLst/>
              <a:gdLst/>
              <a:ahLst/>
              <a:cxnLst/>
              <a:rect l="l" t="t" r="r" b="b"/>
              <a:pathLst>
                <a:path w="302" h="314">
                  <a:moveTo>
                    <a:pt x="269" y="209"/>
                  </a:moveTo>
                  <a:cubicBezTo>
                    <a:pt x="269" y="179"/>
                    <a:pt x="246" y="154"/>
                    <a:pt x="221" y="139"/>
                  </a:cubicBezTo>
                  <a:cubicBezTo>
                    <a:pt x="227" y="130"/>
                    <a:pt x="232" y="120"/>
                    <a:pt x="238" y="110"/>
                  </a:cubicBezTo>
                  <a:cubicBezTo>
                    <a:pt x="248" y="94"/>
                    <a:pt x="258" y="78"/>
                    <a:pt x="268" y="62"/>
                  </a:cubicBezTo>
                  <a:cubicBezTo>
                    <a:pt x="271" y="64"/>
                    <a:pt x="273" y="65"/>
                    <a:pt x="276" y="67"/>
                  </a:cubicBezTo>
                  <a:cubicBezTo>
                    <a:pt x="277" y="68"/>
                    <a:pt x="279" y="67"/>
                    <a:pt x="280" y="66"/>
                  </a:cubicBezTo>
                  <a:cubicBezTo>
                    <a:pt x="288" y="59"/>
                    <a:pt x="302" y="43"/>
                    <a:pt x="292" y="32"/>
                  </a:cubicBezTo>
                  <a:cubicBezTo>
                    <a:pt x="282" y="20"/>
                    <a:pt x="264" y="13"/>
                    <a:pt x="249" y="8"/>
                  </a:cubicBezTo>
                  <a:cubicBezTo>
                    <a:pt x="239" y="4"/>
                    <a:pt x="226" y="0"/>
                    <a:pt x="216" y="10"/>
                  </a:cubicBezTo>
                  <a:cubicBezTo>
                    <a:pt x="208" y="17"/>
                    <a:pt x="206" y="30"/>
                    <a:pt x="215" y="35"/>
                  </a:cubicBezTo>
                  <a:cubicBezTo>
                    <a:pt x="204" y="48"/>
                    <a:pt x="195" y="61"/>
                    <a:pt x="185" y="75"/>
                  </a:cubicBezTo>
                  <a:cubicBezTo>
                    <a:pt x="180" y="82"/>
                    <a:pt x="174" y="89"/>
                    <a:pt x="169" y="96"/>
                  </a:cubicBezTo>
                  <a:cubicBezTo>
                    <a:pt x="126" y="80"/>
                    <a:pt x="71" y="98"/>
                    <a:pt x="41" y="134"/>
                  </a:cubicBezTo>
                  <a:cubicBezTo>
                    <a:pt x="0" y="184"/>
                    <a:pt x="31" y="244"/>
                    <a:pt x="76" y="273"/>
                  </a:cubicBezTo>
                  <a:cubicBezTo>
                    <a:pt x="119" y="301"/>
                    <a:pt x="189" y="314"/>
                    <a:pt x="236" y="280"/>
                  </a:cubicBezTo>
                  <a:cubicBezTo>
                    <a:pt x="259" y="264"/>
                    <a:pt x="268" y="236"/>
                    <a:pt x="269" y="209"/>
                  </a:cubicBezTo>
                  <a:close/>
                  <a:moveTo>
                    <a:pt x="219" y="31"/>
                  </a:moveTo>
                  <a:cubicBezTo>
                    <a:pt x="216" y="26"/>
                    <a:pt x="215" y="22"/>
                    <a:pt x="219" y="17"/>
                  </a:cubicBezTo>
                  <a:cubicBezTo>
                    <a:pt x="223" y="12"/>
                    <a:pt x="229" y="11"/>
                    <a:pt x="234" y="11"/>
                  </a:cubicBezTo>
                  <a:cubicBezTo>
                    <a:pt x="244" y="12"/>
                    <a:pt x="253" y="17"/>
                    <a:pt x="261" y="21"/>
                  </a:cubicBezTo>
                  <a:cubicBezTo>
                    <a:pt x="269" y="24"/>
                    <a:pt x="277" y="29"/>
                    <a:pt x="284" y="34"/>
                  </a:cubicBezTo>
                  <a:cubicBezTo>
                    <a:pt x="290" y="40"/>
                    <a:pt x="287" y="48"/>
                    <a:pt x="282" y="54"/>
                  </a:cubicBezTo>
                  <a:cubicBezTo>
                    <a:pt x="278" y="59"/>
                    <a:pt x="275" y="59"/>
                    <a:pt x="272" y="56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0" y="46"/>
                    <a:pt x="250" y="41"/>
                    <a:pt x="243" y="36"/>
                  </a:cubicBezTo>
                  <a:cubicBezTo>
                    <a:pt x="238" y="34"/>
                    <a:pt x="233" y="32"/>
                    <a:pt x="227" y="31"/>
                  </a:cubicBezTo>
                  <a:lnTo>
                    <a:pt x="219" y="31"/>
                  </a:lnTo>
                  <a:close/>
                  <a:moveTo>
                    <a:pt x="226" y="276"/>
                  </a:moveTo>
                  <a:cubicBezTo>
                    <a:pt x="185" y="304"/>
                    <a:pt x="125" y="290"/>
                    <a:pt x="87" y="269"/>
                  </a:cubicBezTo>
                  <a:cubicBezTo>
                    <a:pt x="43" y="245"/>
                    <a:pt x="13" y="194"/>
                    <a:pt x="43" y="145"/>
                  </a:cubicBezTo>
                  <a:cubicBezTo>
                    <a:pt x="68" y="106"/>
                    <a:pt x="121" y="90"/>
                    <a:pt x="163" y="103"/>
                  </a:cubicBezTo>
                  <a:cubicBezTo>
                    <a:pt x="172" y="106"/>
                    <a:pt x="172" y="106"/>
                    <a:pt x="172" y="106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80" y="95"/>
                    <a:pt x="184" y="90"/>
                    <a:pt x="187" y="85"/>
                  </a:cubicBezTo>
                  <a:cubicBezTo>
                    <a:pt x="199" y="69"/>
                    <a:pt x="210" y="53"/>
                    <a:pt x="222" y="38"/>
                  </a:cubicBezTo>
                  <a:cubicBezTo>
                    <a:pt x="229" y="40"/>
                    <a:pt x="235" y="42"/>
                    <a:pt x="241" y="45"/>
                  </a:cubicBezTo>
                  <a:cubicBezTo>
                    <a:pt x="248" y="49"/>
                    <a:pt x="254" y="55"/>
                    <a:pt x="261" y="59"/>
                  </a:cubicBezTo>
                  <a:cubicBezTo>
                    <a:pt x="252" y="73"/>
                    <a:pt x="243" y="87"/>
                    <a:pt x="234" y="100"/>
                  </a:cubicBezTo>
                  <a:cubicBezTo>
                    <a:pt x="227" y="112"/>
                    <a:pt x="220" y="123"/>
                    <a:pt x="212" y="134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17" y="146"/>
                    <a:pt x="217" y="146"/>
                    <a:pt x="217" y="146"/>
                  </a:cubicBezTo>
                  <a:cubicBezTo>
                    <a:pt x="238" y="162"/>
                    <a:pt x="257" y="180"/>
                    <a:pt x="259" y="210"/>
                  </a:cubicBezTo>
                  <a:cubicBezTo>
                    <a:pt x="261" y="236"/>
                    <a:pt x="247" y="262"/>
                    <a:pt x="226" y="27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5" name="CustomShape 168"/>
            <p:cNvSpPr/>
            <p:nvPr/>
          </p:nvSpPr>
          <p:spPr>
            <a:xfrm>
              <a:off x="9396720" y="5177880"/>
              <a:ext cx="938520" cy="691200"/>
            </a:xfrm>
            <a:custGeom>
              <a:avLst/>
              <a:gdLst/>
              <a:ahLst/>
              <a:cxnLst/>
              <a:rect l="l" t="t" r="r" b="b"/>
              <a:pathLst>
                <a:path w="222" h="163">
                  <a:moveTo>
                    <a:pt x="218" y="104"/>
                  </a:moveTo>
                  <a:cubicBezTo>
                    <a:pt x="218" y="104"/>
                    <a:pt x="218" y="104"/>
                    <a:pt x="218" y="104"/>
                  </a:cubicBezTo>
                  <a:cubicBezTo>
                    <a:pt x="222" y="93"/>
                    <a:pt x="211" y="81"/>
                    <a:pt x="202" y="76"/>
                  </a:cubicBezTo>
                  <a:cubicBezTo>
                    <a:pt x="194" y="71"/>
                    <a:pt x="186" y="68"/>
                    <a:pt x="177" y="66"/>
                  </a:cubicBezTo>
                  <a:cubicBezTo>
                    <a:pt x="160" y="62"/>
                    <a:pt x="148" y="53"/>
                    <a:pt x="134" y="43"/>
                  </a:cubicBezTo>
                  <a:cubicBezTo>
                    <a:pt x="115" y="30"/>
                    <a:pt x="80" y="0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3" y="18"/>
                    <a:pt x="53" y="19"/>
                  </a:cubicBezTo>
                  <a:cubicBezTo>
                    <a:pt x="0" y="62"/>
                    <a:pt x="33" y="127"/>
                    <a:pt x="85" y="148"/>
                  </a:cubicBezTo>
                  <a:cubicBezTo>
                    <a:pt x="111" y="159"/>
                    <a:pt x="143" y="163"/>
                    <a:pt x="170" y="155"/>
                  </a:cubicBezTo>
                  <a:cubicBezTo>
                    <a:pt x="190" y="149"/>
                    <a:pt x="215" y="126"/>
                    <a:pt x="218" y="104"/>
                  </a:cubicBezTo>
                  <a:close/>
                  <a:moveTo>
                    <a:pt x="164" y="150"/>
                  </a:moveTo>
                  <a:cubicBezTo>
                    <a:pt x="139" y="157"/>
                    <a:pt x="111" y="150"/>
                    <a:pt x="88" y="142"/>
                  </a:cubicBezTo>
                  <a:cubicBezTo>
                    <a:pt x="62" y="133"/>
                    <a:pt x="44" y="113"/>
                    <a:pt x="35" y="87"/>
                  </a:cubicBezTo>
                  <a:cubicBezTo>
                    <a:pt x="26" y="62"/>
                    <a:pt x="37" y="42"/>
                    <a:pt x="54" y="23"/>
                  </a:cubicBezTo>
                  <a:cubicBezTo>
                    <a:pt x="60" y="49"/>
                    <a:pt x="94" y="76"/>
                    <a:pt x="118" y="82"/>
                  </a:cubicBezTo>
                  <a:cubicBezTo>
                    <a:pt x="119" y="83"/>
                    <a:pt x="120" y="81"/>
                    <a:pt x="119" y="80"/>
                  </a:cubicBezTo>
                  <a:cubicBezTo>
                    <a:pt x="109" y="72"/>
                    <a:pt x="97" y="65"/>
                    <a:pt x="87" y="57"/>
                  </a:cubicBezTo>
                  <a:cubicBezTo>
                    <a:pt x="75" y="47"/>
                    <a:pt x="67" y="35"/>
                    <a:pt x="58" y="22"/>
                  </a:cubicBezTo>
                  <a:cubicBezTo>
                    <a:pt x="85" y="17"/>
                    <a:pt x="105" y="30"/>
                    <a:pt x="126" y="45"/>
                  </a:cubicBezTo>
                  <a:cubicBezTo>
                    <a:pt x="140" y="55"/>
                    <a:pt x="153" y="66"/>
                    <a:pt x="170" y="71"/>
                  </a:cubicBezTo>
                  <a:cubicBezTo>
                    <a:pt x="184" y="76"/>
                    <a:pt x="207" y="80"/>
                    <a:pt x="212" y="96"/>
                  </a:cubicBezTo>
                  <a:cubicBezTo>
                    <a:pt x="190" y="112"/>
                    <a:pt x="158" y="101"/>
                    <a:pt x="137" y="92"/>
                  </a:cubicBezTo>
                  <a:cubicBezTo>
                    <a:pt x="136" y="92"/>
                    <a:pt x="135" y="93"/>
                    <a:pt x="136" y="94"/>
                  </a:cubicBezTo>
                  <a:cubicBezTo>
                    <a:pt x="151" y="102"/>
                    <a:pt x="169" y="108"/>
                    <a:pt x="186" y="110"/>
                  </a:cubicBezTo>
                  <a:cubicBezTo>
                    <a:pt x="192" y="111"/>
                    <a:pt x="202" y="111"/>
                    <a:pt x="209" y="107"/>
                  </a:cubicBezTo>
                  <a:cubicBezTo>
                    <a:pt x="206" y="114"/>
                    <a:pt x="203" y="121"/>
                    <a:pt x="198" y="127"/>
                  </a:cubicBezTo>
                  <a:cubicBezTo>
                    <a:pt x="189" y="139"/>
                    <a:pt x="177" y="145"/>
                    <a:pt x="164" y="1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6" name="CustomShape 169"/>
            <p:cNvSpPr/>
            <p:nvPr/>
          </p:nvSpPr>
          <p:spPr>
            <a:xfrm>
              <a:off x="9670680" y="5483880"/>
              <a:ext cx="63360" cy="5868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6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10" y="7"/>
                    <a:pt x="11" y="9"/>
                    <a:pt x="9" y="10"/>
                  </a:cubicBezTo>
                  <a:cubicBezTo>
                    <a:pt x="8" y="11"/>
                    <a:pt x="6" y="11"/>
                    <a:pt x="5" y="9"/>
                  </a:cubicBezTo>
                  <a:cubicBezTo>
                    <a:pt x="2" y="7"/>
                    <a:pt x="7" y="2"/>
                    <a:pt x="10" y="3"/>
                  </a:cubicBezTo>
                  <a:cubicBezTo>
                    <a:pt x="11" y="4"/>
                    <a:pt x="12" y="2"/>
                    <a:pt x="11" y="2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1" y="5"/>
                    <a:pt x="0" y="8"/>
                    <a:pt x="2" y="11"/>
                  </a:cubicBezTo>
                  <a:cubicBezTo>
                    <a:pt x="3" y="14"/>
                    <a:pt x="7" y="14"/>
                    <a:pt x="10" y="13"/>
                  </a:cubicBezTo>
                  <a:cubicBezTo>
                    <a:pt x="12" y="12"/>
                    <a:pt x="15" y="7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170"/>
            <p:cNvSpPr/>
            <p:nvPr/>
          </p:nvSpPr>
          <p:spPr>
            <a:xfrm>
              <a:off x="9776880" y="5512680"/>
              <a:ext cx="55080" cy="55080"/>
            </a:xfrm>
            <a:custGeom>
              <a:avLst/>
              <a:gdLst/>
              <a:ahLst/>
              <a:cxnLst/>
              <a:rect l="l" t="t" r="r" b="b"/>
              <a:pathLst>
                <a:path w="13" h="13">
                  <a:moveTo>
                    <a:pt x="11" y="6"/>
                  </a:moveTo>
                  <a:cubicBezTo>
                    <a:pt x="11" y="6"/>
                    <a:pt x="10" y="6"/>
                    <a:pt x="10" y="6"/>
                  </a:cubicBezTo>
                  <a:cubicBezTo>
                    <a:pt x="9" y="7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5" y="7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5"/>
                    <a:pt x="8" y="3"/>
                    <a:pt x="7" y="3"/>
                  </a:cubicBezTo>
                  <a:cubicBezTo>
                    <a:pt x="5" y="2"/>
                    <a:pt x="2" y="0"/>
                    <a:pt x="1" y="3"/>
                  </a:cubicBezTo>
                  <a:cubicBezTo>
                    <a:pt x="0" y="5"/>
                    <a:pt x="1" y="7"/>
                    <a:pt x="2" y="9"/>
                  </a:cubicBezTo>
                  <a:cubicBezTo>
                    <a:pt x="3" y="11"/>
                    <a:pt x="5" y="13"/>
                    <a:pt x="8" y="13"/>
                  </a:cubicBezTo>
                  <a:cubicBezTo>
                    <a:pt x="11" y="13"/>
                    <a:pt x="13" y="8"/>
                    <a:pt x="1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171"/>
            <p:cNvSpPr/>
            <p:nvPr/>
          </p:nvSpPr>
          <p:spPr>
            <a:xfrm>
              <a:off x="9692640" y="5615280"/>
              <a:ext cx="88560" cy="71280"/>
            </a:xfrm>
            <a:custGeom>
              <a:avLst/>
              <a:gdLst/>
              <a:ahLst/>
              <a:cxnLst/>
              <a:rect l="l" t="t" r="r" b="b"/>
              <a:pathLst>
                <a:path w="21" h="17">
                  <a:moveTo>
                    <a:pt x="19" y="11"/>
                  </a:moveTo>
                  <a:cubicBezTo>
                    <a:pt x="21" y="7"/>
                    <a:pt x="20" y="0"/>
                    <a:pt x="15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10"/>
                    <a:pt x="2" y="14"/>
                    <a:pt x="7" y="15"/>
                  </a:cubicBezTo>
                  <a:cubicBezTo>
                    <a:pt x="11" y="17"/>
                    <a:pt x="16" y="14"/>
                    <a:pt x="19" y="11"/>
                  </a:cubicBezTo>
                  <a:close/>
                  <a:moveTo>
                    <a:pt x="9" y="12"/>
                  </a:moveTo>
                  <a:cubicBezTo>
                    <a:pt x="6" y="12"/>
                    <a:pt x="5" y="10"/>
                    <a:pt x="6" y="7"/>
                  </a:cubicBezTo>
                  <a:cubicBezTo>
                    <a:pt x="7" y="4"/>
                    <a:pt x="11" y="3"/>
                    <a:pt x="13" y="4"/>
                  </a:cubicBezTo>
                  <a:cubicBezTo>
                    <a:pt x="14" y="4"/>
                    <a:pt x="15" y="4"/>
                    <a:pt x="15" y="3"/>
                  </a:cubicBezTo>
                  <a:cubicBezTo>
                    <a:pt x="16" y="5"/>
                    <a:pt x="17" y="6"/>
                    <a:pt x="16" y="8"/>
                  </a:cubicBezTo>
                  <a:cubicBezTo>
                    <a:pt x="14" y="11"/>
                    <a:pt x="12" y="12"/>
                    <a:pt x="9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CustomShape 172"/>
            <p:cNvSpPr/>
            <p:nvPr/>
          </p:nvSpPr>
          <p:spPr>
            <a:xfrm>
              <a:off x="9878040" y="5618520"/>
              <a:ext cx="80640" cy="60120"/>
            </a:xfrm>
            <a:custGeom>
              <a:avLst/>
              <a:gdLst/>
              <a:ahLst/>
              <a:cxnLst/>
              <a:rect l="l" t="t" r="r" b="b"/>
              <a:pathLst>
                <a:path w="19" h="14">
                  <a:moveTo>
                    <a:pt x="15" y="2"/>
                  </a:moveTo>
                  <a:cubicBezTo>
                    <a:pt x="15" y="2"/>
                    <a:pt x="15" y="2"/>
                    <a:pt x="14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8" y="0"/>
                    <a:pt x="0" y="7"/>
                    <a:pt x="6" y="12"/>
                  </a:cubicBezTo>
                  <a:cubicBezTo>
                    <a:pt x="9" y="14"/>
                    <a:pt x="13" y="13"/>
                    <a:pt x="15" y="10"/>
                  </a:cubicBezTo>
                  <a:cubicBezTo>
                    <a:pt x="17" y="8"/>
                    <a:pt x="19" y="3"/>
                    <a:pt x="15" y="2"/>
                  </a:cubicBezTo>
                  <a:close/>
                  <a:moveTo>
                    <a:pt x="8" y="9"/>
                  </a:moveTo>
                  <a:cubicBezTo>
                    <a:pt x="5" y="6"/>
                    <a:pt x="11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6"/>
                    <a:pt x="13" y="7"/>
                    <a:pt x="13" y="8"/>
                  </a:cubicBezTo>
                  <a:cubicBezTo>
                    <a:pt x="12" y="10"/>
                    <a:pt x="9" y="10"/>
                    <a:pt x="8" y="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CustomShape 173"/>
            <p:cNvSpPr/>
            <p:nvPr/>
          </p:nvSpPr>
          <p:spPr>
            <a:xfrm>
              <a:off x="9827280" y="5686920"/>
              <a:ext cx="50400" cy="3780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12" y="6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6" y="6"/>
                    <a:pt x="5" y="6"/>
                    <a:pt x="4" y="5"/>
                  </a:cubicBezTo>
                  <a:cubicBezTo>
                    <a:pt x="2" y="4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5" y="9"/>
                    <a:pt x="7" y="9"/>
                  </a:cubicBezTo>
                  <a:cubicBezTo>
                    <a:pt x="9" y="9"/>
                    <a:pt x="12" y="8"/>
                    <a:pt x="1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CustomShape 174"/>
            <p:cNvSpPr/>
            <p:nvPr/>
          </p:nvSpPr>
          <p:spPr>
            <a:xfrm>
              <a:off x="10237320" y="4296600"/>
              <a:ext cx="288000" cy="267480"/>
            </a:xfrm>
            <a:custGeom>
              <a:avLst/>
              <a:gdLst/>
              <a:ahLst/>
              <a:cxnLst/>
              <a:rect l="l" t="t" r="r" b="b"/>
              <a:pathLst>
                <a:path w="68" h="63">
                  <a:moveTo>
                    <a:pt x="52" y="17"/>
                  </a:moveTo>
                  <a:cubicBezTo>
                    <a:pt x="52" y="17"/>
                    <a:pt x="52" y="17"/>
                    <a:pt x="51" y="17"/>
                  </a:cubicBezTo>
                  <a:cubicBezTo>
                    <a:pt x="29" y="0"/>
                    <a:pt x="0" y="30"/>
                    <a:pt x="17" y="52"/>
                  </a:cubicBezTo>
                  <a:cubicBezTo>
                    <a:pt x="27" y="63"/>
                    <a:pt x="46" y="63"/>
                    <a:pt x="56" y="53"/>
                  </a:cubicBezTo>
                  <a:cubicBezTo>
                    <a:pt x="68" y="41"/>
                    <a:pt x="64" y="24"/>
                    <a:pt x="52" y="17"/>
                  </a:cubicBezTo>
                  <a:close/>
                  <a:moveTo>
                    <a:pt x="20" y="46"/>
                  </a:moveTo>
                  <a:cubicBezTo>
                    <a:pt x="15" y="39"/>
                    <a:pt x="17" y="29"/>
                    <a:pt x="23" y="23"/>
                  </a:cubicBezTo>
                  <a:cubicBezTo>
                    <a:pt x="30" y="14"/>
                    <a:pt x="41" y="15"/>
                    <a:pt x="50" y="18"/>
                  </a:cubicBezTo>
                  <a:cubicBezTo>
                    <a:pt x="60" y="26"/>
                    <a:pt x="62" y="40"/>
                    <a:pt x="52" y="50"/>
                  </a:cubicBezTo>
                  <a:cubicBezTo>
                    <a:pt x="42" y="59"/>
                    <a:pt x="26" y="55"/>
                    <a:pt x="20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CustomShape 175"/>
            <p:cNvSpPr/>
            <p:nvPr/>
          </p:nvSpPr>
          <p:spPr>
            <a:xfrm>
              <a:off x="10504800" y="4567680"/>
              <a:ext cx="159840" cy="131400"/>
            </a:xfrm>
            <a:custGeom>
              <a:avLst/>
              <a:gdLst/>
              <a:ahLst/>
              <a:cxnLst/>
              <a:rect l="l" t="t" r="r" b="b"/>
              <a:pathLst>
                <a:path w="38" h="31">
                  <a:moveTo>
                    <a:pt x="35" y="16"/>
                  </a:moveTo>
                  <a:cubicBezTo>
                    <a:pt x="38" y="8"/>
                    <a:pt x="33" y="0"/>
                    <a:pt x="24" y="3"/>
                  </a:cubicBezTo>
                  <a:cubicBezTo>
                    <a:pt x="12" y="3"/>
                    <a:pt x="0" y="19"/>
                    <a:pt x="13" y="26"/>
                  </a:cubicBezTo>
                  <a:cubicBezTo>
                    <a:pt x="22" y="31"/>
                    <a:pt x="31" y="25"/>
                    <a:pt x="35" y="16"/>
                  </a:cubicBezTo>
                  <a:close/>
                  <a:moveTo>
                    <a:pt x="14" y="22"/>
                  </a:moveTo>
                  <a:cubicBezTo>
                    <a:pt x="9" y="19"/>
                    <a:pt x="12" y="13"/>
                    <a:pt x="15" y="10"/>
                  </a:cubicBezTo>
                  <a:cubicBezTo>
                    <a:pt x="20" y="6"/>
                    <a:pt x="26" y="5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10"/>
                    <a:pt x="31" y="14"/>
                    <a:pt x="30" y="16"/>
                  </a:cubicBezTo>
                  <a:cubicBezTo>
                    <a:pt x="27" y="22"/>
                    <a:pt x="20" y="25"/>
                    <a:pt x="14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3" name="CustomShape 176"/>
            <p:cNvSpPr/>
            <p:nvPr/>
          </p:nvSpPr>
          <p:spPr>
            <a:xfrm>
              <a:off x="10636200" y="4356720"/>
              <a:ext cx="104400" cy="101160"/>
            </a:xfrm>
            <a:custGeom>
              <a:avLst/>
              <a:gdLst/>
              <a:ahLst/>
              <a:cxnLst/>
              <a:rect l="l" t="t" r="r" b="b"/>
              <a:pathLst>
                <a:path w="25" h="24">
                  <a:moveTo>
                    <a:pt x="24" y="12"/>
                  </a:moveTo>
                  <a:cubicBezTo>
                    <a:pt x="25" y="5"/>
                    <a:pt x="17" y="0"/>
                    <a:pt x="11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8" y="5"/>
                    <a:pt x="5" y="7"/>
                    <a:pt x="4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6" y="24"/>
                    <a:pt x="23" y="20"/>
                    <a:pt x="24" y="12"/>
                  </a:cubicBezTo>
                  <a:close/>
                  <a:moveTo>
                    <a:pt x="9" y="19"/>
                  </a:moveTo>
                  <a:cubicBezTo>
                    <a:pt x="5" y="17"/>
                    <a:pt x="5" y="13"/>
                    <a:pt x="8" y="10"/>
                  </a:cubicBezTo>
                  <a:cubicBezTo>
                    <a:pt x="9" y="8"/>
                    <a:pt x="11" y="7"/>
                    <a:pt x="14" y="6"/>
                  </a:cubicBezTo>
                  <a:cubicBezTo>
                    <a:pt x="17" y="6"/>
                    <a:pt x="20" y="8"/>
                    <a:pt x="20" y="12"/>
                  </a:cubicBezTo>
                  <a:cubicBezTo>
                    <a:pt x="20" y="18"/>
                    <a:pt x="14" y="20"/>
                    <a:pt x="9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4" name="CustomShape 177"/>
            <p:cNvSpPr/>
            <p:nvPr/>
          </p:nvSpPr>
          <p:spPr>
            <a:xfrm>
              <a:off x="10998720" y="2008800"/>
              <a:ext cx="123480" cy="126720"/>
            </a:xfrm>
            <a:custGeom>
              <a:avLst/>
              <a:gdLst/>
              <a:ahLst/>
              <a:cxnLst/>
              <a:rect l="l" t="t" r="r" b="b"/>
              <a:pathLst>
                <a:path w="29" h="30">
                  <a:moveTo>
                    <a:pt x="12" y="9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7" y="18"/>
                    <a:pt x="4" y="25"/>
                    <a:pt x="0" y="30"/>
                  </a:cubicBezTo>
                  <a:cubicBezTo>
                    <a:pt x="8" y="28"/>
                    <a:pt x="16" y="25"/>
                    <a:pt x="24" y="21"/>
                  </a:cubicBezTo>
                  <a:cubicBezTo>
                    <a:pt x="26" y="21"/>
                    <a:pt x="27" y="20"/>
                    <a:pt x="29" y="19"/>
                  </a:cubicBezTo>
                  <a:cubicBezTo>
                    <a:pt x="24" y="14"/>
                    <a:pt x="23" y="6"/>
                    <a:pt x="19" y="0"/>
                  </a:cubicBezTo>
                  <a:cubicBezTo>
                    <a:pt x="16" y="2"/>
                    <a:pt x="14" y="5"/>
                    <a:pt x="12" y="9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5" name="CustomShape 178"/>
            <p:cNvSpPr/>
            <p:nvPr/>
          </p:nvSpPr>
          <p:spPr>
            <a:xfrm>
              <a:off x="11117520" y="1682280"/>
              <a:ext cx="371880" cy="393120"/>
            </a:xfrm>
            <a:custGeom>
              <a:avLst/>
              <a:gdLst/>
              <a:ahLst/>
              <a:cxnLst/>
              <a:rect l="l" t="t" r="r" b="b"/>
              <a:pathLst>
                <a:path w="88" h="93">
                  <a:moveTo>
                    <a:pt x="49" y="42"/>
                  </a:moveTo>
                  <a:cubicBezTo>
                    <a:pt x="39" y="48"/>
                    <a:pt x="28" y="52"/>
                    <a:pt x="19" y="59"/>
                  </a:cubicBezTo>
                  <a:cubicBezTo>
                    <a:pt x="11" y="65"/>
                    <a:pt x="5" y="73"/>
                    <a:pt x="0" y="82"/>
                  </a:cubicBezTo>
                  <a:cubicBezTo>
                    <a:pt x="1" y="83"/>
                    <a:pt x="1" y="83"/>
                    <a:pt x="1" y="84"/>
                  </a:cubicBezTo>
                  <a:cubicBezTo>
                    <a:pt x="3" y="87"/>
                    <a:pt x="4" y="90"/>
                    <a:pt x="6" y="93"/>
                  </a:cubicBezTo>
                  <a:cubicBezTo>
                    <a:pt x="11" y="79"/>
                    <a:pt x="24" y="67"/>
                    <a:pt x="38" y="58"/>
                  </a:cubicBezTo>
                  <a:cubicBezTo>
                    <a:pt x="51" y="50"/>
                    <a:pt x="64" y="43"/>
                    <a:pt x="76" y="34"/>
                  </a:cubicBezTo>
                  <a:cubicBezTo>
                    <a:pt x="81" y="30"/>
                    <a:pt x="85" y="27"/>
                    <a:pt x="88" y="22"/>
                  </a:cubicBezTo>
                  <a:cubicBezTo>
                    <a:pt x="88" y="21"/>
                    <a:pt x="88" y="19"/>
                    <a:pt x="88" y="17"/>
                  </a:cubicBezTo>
                  <a:cubicBezTo>
                    <a:pt x="88" y="12"/>
                    <a:pt x="88" y="6"/>
                    <a:pt x="88" y="0"/>
                  </a:cubicBezTo>
                  <a:cubicBezTo>
                    <a:pt x="80" y="17"/>
                    <a:pt x="64" y="33"/>
                    <a:pt x="49" y="42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6" name="CustomShape 179"/>
            <p:cNvSpPr/>
            <p:nvPr/>
          </p:nvSpPr>
          <p:spPr>
            <a:xfrm>
              <a:off x="10843920" y="2075760"/>
              <a:ext cx="117000" cy="75600"/>
            </a:xfrm>
            <a:custGeom>
              <a:avLst/>
              <a:gdLst/>
              <a:ahLst/>
              <a:cxnLst/>
              <a:rect l="l" t="t" r="r" b="b"/>
              <a:pathLst>
                <a:path w="28" h="18">
                  <a:moveTo>
                    <a:pt x="0" y="8"/>
                  </a:moveTo>
                  <a:cubicBezTo>
                    <a:pt x="9" y="10"/>
                    <a:pt x="17" y="17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8" y="0"/>
                    <a:pt x="13" y="3"/>
                    <a:pt x="0" y="8"/>
                  </a:cubicBezTo>
                  <a:close/>
                </a:path>
              </a:pathLst>
            </a:custGeom>
            <a:solidFill>
              <a:srgbClr val="298E4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7" name="CustomShape 180"/>
            <p:cNvSpPr/>
            <p:nvPr/>
          </p:nvSpPr>
          <p:spPr>
            <a:xfrm>
              <a:off x="9819360" y="2029680"/>
              <a:ext cx="753480" cy="270720"/>
            </a:xfrm>
            <a:custGeom>
              <a:avLst/>
              <a:gdLst/>
              <a:ahLst/>
              <a:cxnLst/>
              <a:rect l="l" t="t" r="r" b="b"/>
              <a:pathLst>
                <a:path w="178" h="64">
                  <a:moveTo>
                    <a:pt x="159" y="43"/>
                  </a:moveTo>
                  <a:cubicBezTo>
                    <a:pt x="156" y="41"/>
                    <a:pt x="154" y="38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8" y="30"/>
                    <a:pt x="110" y="38"/>
                    <a:pt x="133" y="44"/>
                  </a:cubicBezTo>
                  <a:cubicBezTo>
                    <a:pt x="134" y="44"/>
                    <a:pt x="134" y="47"/>
                    <a:pt x="133" y="46"/>
                  </a:cubicBezTo>
                  <a:cubicBezTo>
                    <a:pt x="104" y="42"/>
                    <a:pt x="77" y="32"/>
                    <a:pt x="49" y="27"/>
                  </a:cubicBezTo>
                  <a:cubicBezTo>
                    <a:pt x="33" y="23"/>
                    <a:pt x="14" y="23"/>
                    <a:pt x="1" y="12"/>
                  </a:cubicBezTo>
                  <a:cubicBezTo>
                    <a:pt x="1" y="15"/>
                    <a:pt x="2" y="17"/>
                    <a:pt x="2" y="20"/>
                  </a:cubicBezTo>
                  <a:cubicBezTo>
                    <a:pt x="47" y="29"/>
                    <a:pt x="92" y="45"/>
                    <a:pt x="137" y="55"/>
                  </a:cubicBezTo>
                  <a:cubicBezTo>
                    <a:pt x="150" y="59"/>
                    <a:pt x="164" y="61"/>
                    <a:pt x="178" y="64"/>
                  </a:cubicBezTo>
                  <a:cubicBezTo>
                    <a:pt x="176" y="60"/>
                    <a:pt x="174" y="56"/>
                    <a:pt x="171" y="52"/>
                  </a:cubicBezTo>
                  <a:cubicBezTo>
                    <a:pt x="168" y="48"/>
                    <a:pt x="164" y="46"/>
                    <a:pt x="159" y="43"/>
                  </a:cubicBezTo>
                  <a:close/>
                  <a:moveTo>
                    <a:pt x="167" y="54"/>
                  </a:moveTo>
                  <a:cubicBezTo>
                    <a:pt x="160" y="54"/>
                    <a:pt x="152" y="50"/>
                    <a:pt x="146" y="48"/>
                  </a:cubicBezTo>
                  <a:cubicBezTo>
                    <a:pt x="145" y="47"/>
                    <a:pt x="146" y="45"/>
                    <a:pt x="147" y="45"/>
                  </a:cubicBezTo>
                  <a:cubicBezTo>
                    <a:pt x="151" y="47"/>
                    <a:pt x="155" y="48"/>
                    <a:pt x="159" y="49"/>
                  </a:cubicBezTo>
                  <a:cubicBezTo>
                    <a:pt x="162" y="50"/>
                    <a:pt x="165" y="50"/>
                    <a:pt x="167" y="52"/>
                  </a:cubicBezTo>
                  <a:cubicBezTo>
                    <a:pt x="168" y="52"/>
                    <a:pt x="168" y="54"/>
                    <a:pt x="167" y="5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8" name="CustomShape 181"/>
            <p:cNvSpPr/>
            <p:nvPr/>
          </p:nvSpPr>
          <p:spPr>
            <a:xfrm>
              <a:off x="9819360" y="2029680"/>
              <a:ext cx="688320" cy="212400"/>
            </a:xfrm>
            <a:custGeom>
              <a:avLst/>
              <a:gdLst/>
              <a:ahLst/>
              <a:cxnLst/>
              <a:rect l="l" t="t" r="r" b="b"/>
              <a:pathLst>
                <a:path w="163" h="50">
                  <a:moveTo>
                    <a:pt x="125" y="42"/>
                  </a:moveTo>
                  <a:cubicBezTo>
                    <a:pt x="132" y="41"/>
                    <a:pt x="139" y="44"/>
                    <a:pt x="146" y="46"/>
                  </a:cubicBezTo>
                  <a:cubicBezTo>
                    <a:pt x="146" y="45"/>
                    <a:pt x="147" y="45"/>
                    <a:pt x="147" y="45"/>
                  </a:cubicBezTo>
                  <a:cubicBezTo>
                    <a:pt x="150" y="46"/>
                    <a:pt x="153" y="47"/>
                    <a:pt x="156" y="48"/>
                  </a:cubicBezTo>
                  <a:cubicBezTo>
                    <a:pt x="159" y="49"/>
                    <a:pt x="161" y="49"/>
                    <a:pt x="163" y="50"/>
                  </a:cubicBezTo>
                  <a:cubicBezTo>
                    <a:pt x="162" y="48"/>
                    <a:pt x="160" y="45"/>
                    <a:pt x="158" y="43"/>
                  </a:cubicBezTo>
                  <a:cubicBezTo>
                    <a:pt x="158" y="43"/>
                    <a:pt x="158" y="42"/>
                    <a:pt x="158" y="42"/>
                  </a:cubicBezTo>
                  <a:cubicBezTo>
                    <a:pt x="155" y="40"/>
                    <a:pt x="154" y="37"/>
                    <a:pt x="154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22" y="32"/>
                    <a:pt x="92" y="24"/>
                    <a:pt x="64" y="17"/>
                  </a:cubicBezTo>
                  <a:cubicBezTo>
                    <a:pt x="42" y="12"/>
                    <a:pt x="21" y="6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8" y="21"/>
                    <a:pt x="44" y="21"/>
                    <a:pt x="65" y="25"/>
                  </a:cubicBezTo>
                  <a:cubicBezTo>
                    <a:pt x="85" y="30"/>
                    <a:pt x="105" y="36"/>
                    <a:pt x="125" y="42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9" name="CustomShape 182"/>
            <p:cNvSpPr/>
            <p:nvPr/>
          </p:nvSpPr>
          <p:spPr>
            <a:xfrm>
              <a:off x="9827280" y="1720440"/>
              <a:ext cx="1074600" cy="427680"/>
            </a:xfrm>
            <a:custGeom>
              <a:avLst/>
              <a:gdLst/>
              <a:ahLst/>
              <a:cxnLst/>
              <a:rect l="l" t="t" r="r" b="b"/>
              <a:pathLst>
                <a:path w="254" h="101">
                  <a:moveTo>
                    <a:pt x="150" y="101"/>
                  </a:moveTo>
                  <a:cubicBezTo>
                    <a:pt x="154" y="74"/>
                    <a:pt x="173" y="49"/>
                    <a:pt x="198" y="38"/>
                  </a:cubicBezTo>
                  <a:cubicBezTo>
                    <a:pt x="215" y="31"/>
                    <a:pt x="235" y="28"/>
                    <a:pt x="254" y="31"/>
                  </a:cubicBezTo>
                  <a:cubicBezTo>
                    <a:pt x="226" y="18"/>
                    <a:pt x="197" y="8"/>
                    <a:pt x="167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47" y="1"/>
                    <a:pt x="135" y="0"/>
                    <a:pt x="122" y="1"/>
                  </a:cubicBezTo>
                  <a:cubicBezTo>
                    <a:pt x="70" y="5"/>
                    <a:pt x="37" y="38"/>
                    <a:pt x="0" y="68"/>
                  </a:cubicBezTo>
                  <a:cubicBezTo>
                    <a:pt x="21" y="73"/>
                    <a:pt x="42" y="80"/>
                    <a:pt x="63" y="85"/>
                  </a:cubicBezTo>
                  <a:cubicBezTo>
                    <a:pt x="91" y="91"/>
                    <a:pt x="121" y="95"/>
                    <a:pt x="150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0" name="CustomShape 183"/>
            <p:cNvSpPr/>
            <p:nvPr/>
          </p:nvSpPr>
          <p:spPr>
            <a:xfrm>
              <a:off x="10555560" y="1515960"/>
              <a:ext cx="930600" cy="415080"/>
            </a:xfrm>
            <a:custGeom>
              <a:avLst/>
              <a:gdLst/>
              <a:ahLst/>
              <a:cxnLst/>
              <a:rect l="l" t="t" r="r" b="b"/>
              <a:pathLst>
                <a:path w="220" h="98">
                  <a:moveTo>
                    <a:pt x="143" y="26"/>
                  </a:moveTo>
                  <a:cubicBezTo>
                    <a:pt x="115" y="20"/>
                    <a:pt x="88" y="5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81" y="51"/>
                    <a:pt x="197" y="45"/>
                    <a:pt x="207" y="34"/>
                  </a:cubicBezTo>
                  <a:cubicBezTo>
                    <a:pt x="212" y="27"/>
                    <a:pt x="217" y="19"/>
                    <a:pt x="220" y="11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196" y="23"/>
                    <a:pt x="170" y="31"/>
                    <a:pt x="14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1" name="CustomShape 184"/>
            <p:cNvSpPr/>
            <p:nvPr/>
          </p:nvSpPr>
          <p:spPr>
            <a:xfrm>
              <a:off x="9827280" y="1748880"/>
              <a:ext cx="1074600" cy="399240"/>
            </a:xfrm>
            <a:custGeom>
              <a:avLst/>
              <a:gdLst/>
              <a:ahLst/>
              <a:cxnLst/>
              <a:rect l="l" t="t" r="r" b="b"/>
              <a:pathLst>
                <a:path w="254" h="94">
                  <a:moveTo>
                    <a:pt x="185" y="0"/>
                  </a:moveTo>
                  <a:cubicBezTo>
                    <a:pt x="198" y="3"/>
                    <a:pt x="211" y="8"/>
                    <a:pt x="220" y="19"/>
                  </a:cubicBezTo>
                  <a:cubicBezTo>
                    <a:pt x="222" y="20"/>
                    <a:pt x="220" y="23"/>
                    <a:pt x="219" y="23"/>
                  </a:cubicBezTo>
                  <a:cubicBezTo>
                    <a:pt x="198" y="25"/>
                    <a:pt x="178" y="32"/>
                    <a:pt x="161" y="46"/>
                  </a:cubicBezTo>
                  <a:cubicBezTo>
                    <a:pt x="153" y="53"/>
                    <a:pt x="145" y="61"/>
                    <a:pt x="139" y="70"/>
                  </a:cubicBezTo>
                  <a:cubicBezTo>
                    <a:pt x="137" y="73"/>
                    <a:pt x="135" y="78"/>
                    <a:pt x="132" y="79"/>
                  </a:cubicBezTo>
                  <a:cubicBezTo>
                    <a:pt x="117" y="83"/>
                    <a:pt x="100" y="71"/>
                    <a:pt x="87" y="67"/>
                  </a:cubicBezTo>
                  <a:cubicBezTo>
                    <a:pt x="68" y="61"/>
                    <a:pt x="49" y="55"/>
                    <a:pt x="32" y="47"/>
                  </a:cubicBezTo>
                  <a:cubicBezTo>
                    <a:pt x="30" y="46"/>
                    <a:pt x="30" y="45"/>
                    <a:pt x="30" y="44"/>
                  </a:cubicBezTo>
                  <a:cubicBezTo>
                    <a:pt x="33" y="38"/>
                    <a:pt x="37" y="33"/>
                    <a:pt x="41" y="28"/>
                  </a:cubicBezTo>
                  <a:cubicBezTo>
                    <a:pt x="27" y="38"/>
                    <a:pt x="14" y="50"/>
                    <a:pt x="0" y="61"/>
                  </a:cubicBezTo>
                  <a:cubicBezTo>
                    <a:pt x="21" y="66"/>
                    <a:pt x="42" y="73"/>
                    <a:pt x="63" y="78"/>
                  </a:cubicBezTo>
                  <a:cubicBezTo>
                    <a:pt x="91" y="84"/>
                    <a:pt x="121" y="88"/>
                    <a:pt x="150" y="94"/>
                  </a:cubicBezTo>
                  <a:cubicBezTo>
                    <a:pt x="154" y="67"/>
                    <a:pt x="173" y="42"/>
                    <a:pt x="198" y="31"/>
                  </a:cubicBezTo>
                  <a:cubicBezTo>
                    <a:pt x="215" y="24"/>
                    <a:pt x="235" y="21"/>
                    <a:pt x="254" y="24"/>
                  </a:cubicBezTo>
                  <a:cubicBezTo>
                    <a:pt x="232" y="14"/>
                    <a:pt x="208" y="5"/>
                    <a:pt x="185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2" name="CustomShape 185"/>
            <p:cNvSpPr/>
            <p:nvPr/>
          </p:nvSpPr>
          <p:spPr>
            <a:xfrm>
              <a:off x="10555560" y="1515960"/>
              <a:ext cx="845280" cy="415080"/>
            </a:xfrm>
            <a:custGeom>
              <a:avLst/>
              <a:gdLst/>
              <a:ahLst/>
              <a:cxnLst/>
              <a:rect l="l" t="t" r="r" b="b"/>
              <a:pathLst>
                <a:path w="200" h="98">
                  <a:moveTo>
                    <a:pt x="119" y="79"/>
                  </a:moveTo>
                  <a:cubicBezTo>
                    <a:pt x="118" y="80"/>
                    <a:pt x="116" y="81"/>
                    <a:pt x="115" y="80"/>
                  </a:cubicBezTo>
                  <a:cubicBezTo>
                    <a:pt x="101" y="69"/>
                    <a:pt x="86" y="59"/>
                    <a:pt x="70" y="53"/>
                  </a:cubicBezTo>
                  <a:cubicBezTo>
                    <a:pt x="62" y="49"/>
                    <a:pt x="52" y="46"/>
                    <a:pt x="43" y="46"/>
                  </a:cubicBezTo>
                  <a:cubicBezTo>
                    <a:pt x="36" y="45"/>
                    <a:pt x="30" y="46"/>
                    <a:pt x="23" y="44"/>
                  </a:cubicBezTo>
                  <a:cubicBezTo>
                    <a:pt x="21" y="44"/>
                    <a:pt x="20" y="42"/>
                    <a:pt x="21" y="41"/>
                  </a:cubicBezTo>
                  <a:cubicBezTo>
                    <a:pt x="28" y="25"/>
                    <a:pt x="43" y="8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3"/>
                    <a:pt x="43" y="7"/>
                    <a:pt x="36" y="13"/>
                  </a:cubicBezTo>
                  <a:cubicBezTo>
                    <a:pt x="22" y="23"/>
                    <a:pt x="11" y="35"/>
                    <a:pt x="0" y="47"/>
                  </a:cubicBezTo>
                  <a:cubicBezTo>
                    <a:pt x="15" y="50"/>
                    <a:pt x="30" y="54"/>
                    <a:pt x="45" y="59"/>
                  </a:cubicBezTo>
                  <a:cubicBezTo>
                    <a:pt x="73" y="69"/>
                    <a:pt x="101" y="80"/>
                    <a:pt x="126" y="98"/>
                  </a:cubicBezTo>
                  <a:cubicBezTo>
                    <a:pt x="126" y="77"/>
                    <a:pt x="151" y="64"/>
                    <a:pt x="168" y="57"/>
                  </a:cubicBezTo>
                  <a:cubicBezTo>
                    <a:pt x="179" y="52"/>
                    <a:pt x="191" y="47"/>
                    <a:pt x="200" y="40"/>
                  </a:cubicBezTo>
                  <a:cubicBezTo>
                    <a:pt x="173" y="54"/>
                    <a:pt x="134" y="49"/>
                    <a:pt x="119" y="79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CustomShape 186"/>
            <p:cNvSpPr/>
            <p:nvPr/>
          </p:nvSpPr>
          <p:spPr>
            <a:xfrm>
              <a:off x="10487520" y="1626840"/>
              <a:ext cx="1001880" cy="678240"/>
            </a:xfrm>
            <a:custGeom>
              <a:avLst/>
              <a:gdLst/>
              <a:ahLst/>
              <a:cxnLst/>
              <a:rect l="l" t="t" r="r" b="b"/>
              <a:pathLst>
                <a:path w="237" h="160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8" y="146"/>
                    <a:pt x="22" y="153"/>
                    <a:pt x="24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40" y="134"/>
                    <a:pt x="63" y="110"/>
                    <a:pt x="92" y="105"/>
                  </a:cubicBezTo>
                  <a:cubicBezTo>
                    <a:pt x="101" y="104"/>
                    <a:pt x="116" y="103"/>
                    <a:pt x="117" y="115"/>
                  </a:cubicBezTo>
                  <a:cubicBezTo>
                    <a:pt x="117" y="115"/>
                    <a:pt x="117" y="116"/>
                    <a:pt x="117" y="116"/>
                  </a:cubicBezTo>
                  <a:cubicBezTo>
                    <a:pt x="119" y="111"/>
                    <a:pt x="122" y="105"/>
                    <a:pt x="125" y="101"/>
                  </a:cubicBezTo>
                  <a:cubicBezTo>
                    <a:pt x="125" y="100"/>
                    <a:pt x="126" y="99"/>
                    <a:pt x="127" y="98"/>
                  </a:cubicBezTo>
                  <a:cubicBezTo>
                    <a:pt x="110" y="81"/>
                    <a:pt x="81" y="85"/>
                    <a:pt x="63" y="96"/>
                  </a:cubicBezTo>
                  <a:cubicBezTo>
                    <a:pt x="46" y="107"/>
                    <a:pt x="32" y="121"/>
                    <a:pt x="22" y="138"/>
                  </a:cubicBezTo>
                  <a:cubicBezTo>
                    <a:pt x="21" y="140"/>
                    <a:pt x="18" y="139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4" name="CustomShape 187"/>
            <p:cNvSpPr/>
            <p:nvPr/>
          </p:nvSpPr>
          <p:spPr>
            <a:xfrm>
              <a:off x="10487520" y="1626840"/>
              <a:ext cx="1001880" cy="617760"/>
            </a:xfrm>
            <a:custGeom>
              <a:avLst/>
              <a:gdLst/>
              <a:ahLst/>
              <a:cxnLst/>
              <a:rect l="l" t="t" r="r" b="b"/>
              <a:pathLst>
                <a:path w="237" h="146">
                  <a:moveTo>
                    <a:pt x="209" y="26"/>
                  </a:moveTo>
                  <a:cubicBezTo>
                    <a:pt x="187" y="39"/>
                    <a:pt x="151" y="45"/>
                    <a:pt x="146" y="75"/>
                  </a:cubicBezTo>
                  <a:cubicBezTo>
                    <a:pt x="146" y="76"/>
                    <a:pt x="145" y="76"/>
                    <a:pt x="145" y="76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38" y="74"/>
                    <a:pt x="133" y="72"/>
                    <a:pt x="129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00" y="60"/>
                    <a:pt x="73" y="52"/>
                    <a:pt x="45" y="66"/>
                  </a:cubicBezTo>
                  <a:cubicBezTo>
                    <a:pt x="32" y="72"/>
                    <a:pt x="20" y="81"/>
                    <a:pt x="12" y="93"/>
                  </a:cubicBezTo>
                  <a:cubicBezTo>
                    <a:pt x="6" y="103"/>
                    <a:pt x="3" y="114"/>
                    <a:pt x="1" y="12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5"/>
                    <a:pt x="10" y="137"/>
                    <a:pt x="13" y="141"/>
                  </a:cubicBezTo>
                  <a:cubicBezTo>
                    <a:pt x="15" y="143"/>
                    <a:pt x="16" y="144"/>
                    <a:pt x="17" y="146"/>
                  </a:cubicBezTo>
                  <a:cubicBezTo>
                    <a:pt x="18" y="144"/>
                    <a:pt x="19" y="141"/>
                    <a:pt x="20" y="139"/>
                  </a:cubicBezTo>
                  <a:cubicBezTo>
                    <a:pt x="19" y="139"/>
                    <a:pt x="19" y="138"/>
                    <a:pt x="19" y="137"/>
                  </a:cubicBezTo>
                  <a:cubicBezTo>
                    <a:pt x="30" y="114"/>
                    <a:pt x="49" y="92"/>
                    <a:pt x="75" y="84"/>
                  </a:cubicBezTo>
                  <a:cubicBezTo>
                    <a:pt x="89" y="80"/>
                    <a:pt x="120" y="77"/>
                    <a:pt x="130" y="93"/>
                  </a:cubicBezTo>
                  <a:cubicBezTo>
                    <a:pt x="132" y="89"/>
                    <a:pt x="135" y="86"/>
                    <a:pt x="139" y="83"/>
                  </a:cubicBezTo>
                  <a:cubicBezTo>
                    <a:pt x="141" y="83"/>
                    <a:pt x="143" y="83"/>
                    <a:pt x="144" y="84"/>
                  </a:cubicBezTo>
                  <a:cubicBezTo>
                    <a:pt x="145" y="86"/>
                    <a:pt x="146" y="88"/>
                    <a:pt x="147" y="90"/>
                  </a:cubicBezTo>
                  <a:cubicBezTo>
                    <a:pt x="154" y="77"/>
                    <a:pt x="164" y="67"/>
                    <a:pt x="177" y="60"/>
                  </a:cubicBezTo>
                  <a:cubicBezTo>
                    <a:pt x="202" y="47"/>
                    <a:pt x="223" y="31"/>
                    <a:pt x="235" y="6"/>
                  </a:cubicBezTo>
                  <a:cubicBezTo>
                    <a:pt x="236" y="5"/>
                    <a:pt x="236" y="4"/>
                    <a:pt x="237" y="4"/>
                  </a:cubicBezTo>
                  <a:cubicBezTo>
                    <a:pt x="237" y="3"/>
                    <a:pt x="237" y="1"/>
                    <a:pt x="237" y="0"/>
                  </a:cubicBezTo>
                  <a:cubicBezTo>
                    <a:pt x="230" y="11"/>
                    <a:pt x="220" y="20"/>
                    <a:pt x="209" y="26"/>
                  </a:cubicBezTo>
                  <a:close/>
                  <a:moveTo>
                    <a:pt x="105" y="75"/>
                  </a:moveTo>
                  <a:cubicBezTo>
                    <a:pt x="84" y="69"/>
                    <a:pt x="65" y="70"/>
                    <a:pt x="47" y="83"/>
                  </a:cubicBezTo>
                  <a:cubicBezTo>
                    <a:pt x="36" y="91"/>
                    <a:pt x="21" y="102"/>
                    <a:pt x="19" y="117"/>
                  </a:cubicBezTo>
                  <a:cubicBezTo>
                    <a:pt x="18" y="118"/>
                    <a:pt x="17" y="118"/>
                    <a:pt x="16" y="117"/>
                  </a:cubicBezTo>
                  <a:cubicBezTo>
                    <a:pt x="14" y="101"/>
                    <a:pt x="33" y="87"/>
                    <a:pt x="45" y="79"/>
                  </a:cubicBezTo>
                  <a:cubicBezTo>
                    <a:pt x="63" y="66"/>
                    <a:pt x="85" y="63"/>
                    <a:pt x="105" y="73"/>
                  </a:cubicBezTo>
                  <a:cubicBezTo>
                    <a:pt x="106" y="73"/>
                    <a:pt x="106" y="75"/>
                    <a:pt x="105" y="75"/>
                  </a:cubicBezTo>
                  <a:close/>
                  <a:moveTo>
                    <a:pt x="126" y="83"/>
                  </a:moveTo>
                  <a:cubicBezTo>
                    <a:pt x="125" y="83"/>
                    <a:pt x="124" y="82"/>
                    <a:pt x="123" y="8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8" y="79"/>
                    <a:pt x="119" y="76"/>
                    <a:pt x="121" y="77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5" y="80"/>
                    <a:pt x="126" y="80"/>
                    <a:pt x="127" y="81"/>
                  </a:cubicBezTo>
                  <a:cubicBezTo>
                    <a:pt x="127" y="82"/>
                    <a:pt x="127" y="83"/>
                    <a:pt x="126" y="83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5" name="CustomShape 188"/>
            <p:cNvSpPr/>
            <p:nvPr/>
          </p:nvSpPr>
          <p:spPr>
            <a:xfrm>
              <a:off x="10432080" y="2219760"/>
              <a:ext cx="98280" cy="37800"/>
            </a:xfrm>
            <a:custGeom>
              <a:avLst/>
              <a:gdLst/>
              <a:ahLst/>
              <a:cxnLst/>
              <a:rect l="l" t="t" r="r" b="b"/>
              <a:pathLst>
                <a:path w="23" h="9">
                  <a:moveTo>
                    <a:pt x="14" y="4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7" y="5"/>
                    <a:pt x="15" y="9"/>
                    <a:pt x="22" y="9"/>
                  </a:cubicBezTo>
                  <a:cubicBezTo>
                    <a:pt x="23" y="9"/>
                    <a:pt x="23" y="7"/>
                    <a:pt x="22" y="7"/>
                  </a:cubicBezTo>
                  <a:cubicBezTo>
                    <a:pt x="20" y="5"/>
                    <a:pt x="17" y="5"/>
                    <a:pt x="14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6" name="CustomShape 189"/>
            <p:cNvSpPr/>
            <p:nvPr/>
          </p:nvSpPr>
          <p:spPr>
            <a:xfrm>
              <a:off x="9789480" y="1495440"/>
              <a:ext cx="1730160" cy="838080"/>
            </a:xfrm>
            <a:custGeom>
              <a:avLst/>
              <a:gdLst/>
              <a:ahLst/>
              <a:cxnLst/>
              <a:rect l="l" t="t" r="r" b="b"/>
              <a:pathLst>
                <a:path w="409" h="198">
                  <a:moveTo>
                    <a:pt x="404" y="3"/>
                  </a:moveTo>
                  <a:cubicBezTo>
                    <a:pt x="400" y="6"/>
                    <a:pt x="400" y="6"/>
                    <a:pt x="400" y="6"/>
                  </a:cubicBezTo>
                  <a:cubicBezTo>
                    <a:pt x="392" y="11"/>
                    <a:pt x="384" y="16"/>
                    <a:pt x="375" y="19"/>
                  </a:cubicBezTo>
                  <a:cubicBezTo>
                    <a:pt x="354" y="28"/>
                    <a:pt x="333" y="27"/>
                    <a:pt x="312" y="21"/>
                  </a:cubicBezTo>
                  <a:cubicBezTo>
                    <a:pt x="291" y="15"/>
                    <a:pt x="271" y="6"/>
                    <a:pt x="251" y="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8" y="5"/>
                    <a:pt x="226" y="6"/>
                    <a:pt x="224" y="7"/>
                  </a:cubicBezTo>
                  <a:cubicBezTo>
                    <a:pt x="205" y="17"/>
                    <a:pt x="188" y="34"/>
                    <a:pt x="173" y="51"/>
                  </a:cubicBezTo>
                  <a:cubicBezTo>
                    <a:pt x="159" y="49"/>
                    <a:pt x="145" y="48"/>
                    <a:pt x="130" y="48"/>
                  </a:cubicBezTo>
                  <a:cubicBezTo>
                    <a:pt x="82" y="51"/>
                    <a:pt x="40" y="83"/>
                    <a:pt x="5" y="115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1" y="133"/>
                    <a:pt x="2" y="139"/>
                    <a:pt x="2" y="14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26" y="155"/>
                    <a:pt x="43" y="160"/>
                    <a:pt x="59" y="165"/>
                  </a:cubicBezTo>
                  <a:cubicBezTo>
                    <a:pt x="87" y="174"/>
                    <a:pt x="115" y="181"/>
                    <a:pt x="143" y="187"/>
                  </a:cubicBezTo>
                  <a:cubicBezTo>
                    <a:pt x="157" y="191"/>
                    <a:pt x="171" y="194"/>
                    <a:pt x="186" y="197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206" y="176"/>
                    <a:pt x="219" y="162"/>
                    <a:pt x="235" y="152"/>
                  </a:cubicBezTo>
                  <a:cubicBezTo>
                    <a:pt x="236" y="151"/>
                    <a:pt x="239" y="149"/>
                    <a:pt x="242" y="148"/>
                  </a:cubicBezTo>
                  <a:cubicBezTo>
                    <a:pt x="247" y="150"/>
                    <a:pt x="252" y="152"/>
                    <a:pt x="256" y="155"/>
                  </a:cubicBezTo>
                  <a:cubicBezTo>
                    <a:pt x="262" y="158"/>
                    <a:pt x="268" y="160"/>
                    <a:pt x="274" y="161"/>
                  </a:cubicBezTo>
                  <a:cubicBezTo>
                    <a:pt x="274" y="162"/>
                    <a:pt x="274" y="162"/>
                    <a:pt x="274" y="162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93" y="157"/>
                    <a:pt x="306" y="152"/>
                    <a:pt x="318" y="148"/>
                  </a:cubicBezTo>
                  <a:cubicBezTo>
                    <a:pt x="323" y="145"/>
                    <a:pt x="323" y="145"/>
                    <a:pt x="323" y="145"/>
                  </a:cubicBezTo>
                  <a:cubicBezTo>
                    <a:pt x="327" y="135"/>
                    <a:pt x="327" y="135"/>
                    <a:pt x="327" y="135"/>
                  </a:cubicBezTo>
                  <a:cubicBezTo>
                    <a:pt x="329" y="130"/>
                    <a:pt x="332" y="126"/>
                    <a:pt x="336" y="121"/>
                  </a:cubicBezTo>
                  <a:cubicBezTo>
                    <a:pt x="347" y="110"/>
                    <a:pt x="361" y="103"/>
                    <a:pt x="374" y="96"/>
                  </a:cubicBezTo>
                  <a:cubicBezTo>
                    <a:pt x="384" y="90"/>
                    <a:pt x="394" y="84"/>
                    <a:pt x="402" y="76"/>
                  </a:cubicBezTo>
                  <a:cubicBezTo>
                    <a:pt x="409" y="69"/>
                    <a:pt x="409" y="69"/>
                    <a:pt x="409" y="69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7" y="46"/>
                    <a:pt x="407" y="34"/>
                    <a:pt x="406" y="22"/>
                  </a:cubicBezTo>
                  <a:cubicBezTo>
                    <a:pt x="405" y="5"/>
                    <a:pt x="405" y="5"/>
                    <a:pt x="405" y="5"/>
                  </a:cubicBezTo>
                  <a:lnTo>
                    <a:pt x="404" y="3"/>
                  </a:lnTo>
                  <a:close/>
                  <a:moveTo>
                    <a:pt x="131" y="54"/>
                  </a:moveTo>
                  <a:cubicBezTo>
                    <a:pt x="144" y="53"/>
                    <a:pt x="156" y="54"/>
                    <a:pt x="169" y="55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206" y="61"/>
                    <a:pt x="235" y="71"/>
                    <a:pt x="263" y="84"/>
                  </a:cubicBezTo>
                  <a:cubicBezTo>
                    <a:pt x="244" y="81"/>
                    <a:pt x="224" y="84"/>
                    <a:pt x="207" y="91"/>
                  </a:cubicBezTo>
                  <a:cubicBezTo>
                    <a:pt x="182" y="102"/>
                    <a:pt x="163" y="127"/>
                    <a:pt x="159" y="154"/>
                  </a:cubicBezTo>
                  <a:cubicBezTo>
                    <a:pt x="130" y="148"/>
                    <a:pt x="100" y="144"/>
                    <a:pt x="72" y="138"/>
                  </a:cubicBezTo>
                  <a:cubicBezTo>
                    <a:pt x="51" y="133"/>
                    <a:pt x="30" y="126"/>
                    <a:pt x="9" y="121"/>
                  </a:cubicBezTo>
                  <a:cubicBezTo>
                    <a:pt x="46" y="91"/>
                    <a:pt x="79" y="58"/>
                    <a:pt x="131" y="54"/>
                  </a:cubicBezTo>
                  <a:close/>
                  <a:moveTo>
                    <a:pt x="144" y="181"/>
                  </a:moveTo>
                  <a:cubicBezTo>
                    <a:pt x="99" y="171"/>
                    <a:pt x="54" y="155"/>
                    <a:pt x="9" y="146"/>
                  </a:cubicBezTo>
                  <a:cubicBezTo>
                    <a:pt x="9" y="143"/>
                    <a:pt x="8" y="141"/>
                    <a:pt x="8" y="138"/>
                  </a:cubicBezTo>
                  <a:cubicBezTo>
                    <a:pt x="21" y="149"/>
                    <a:pt x="40" y="149"/>
                    <a:pt x="56" y="153"/>
                  </a:cubicBezTo>
                  <a:cubicBezTo>
                    <a:pt x="84" y="158"/>
                    <a:pt x="111" y="168"/>
                    <a:pt x="140" y="172"/>
                  </a:cubicBezTo>
                  <a:cubicBezTo>
                    <a:pt x="141" y="173"/>
                    <a:pt x="141" y="170"/>
                    <a:pt x="140" y="170"/>
                  </a:cubicBezTo>
                  <a:cubicBezTo>
                    <a:pt x="117" y="164"/>
                    <a:pt x="95" y="156"/>
                    <a:pt x="72" y="151"/>
                  </a:cubicBezTo>
                  <a:cubicBezTo>
                    <a:pt x="51" y="147"/>
                    <a:pt x="25" y="147"/>
                    <a:pt x="8" y="134"/>
                  </a:cubicBezTo>
                  <a:cubicBezTo>
                    <a:pt x="7" y="131"/>
                    <a:pt x="7" y="128"/>
                    <a:pt x="7" y="126"/>
                  </a:cubicBezTo>
                  <a:cubicBezTo>
                    <a:pt x="28" y="132"/>
                    <a:pt x="49" y="138"/>
                    <a:pt x="71" y="143"/>
                  </a:cubicBezTo>
                  <a:cubicBezTo>
                    <a:pt x="99" y="150"/>
                    <a:pt x="129" y="158"/>
                    <a:pt x="158" y="160"/>
                  </a:cubicBezTo>
                  <a:cubicBezTo>
                    <a:pt x="161" y="161"/>
                    <a:pt x="161" y="161"/>
                    <a:pt x="161" y="161"/>
                  </a:cubicBezTo>
                  <a:cubicBezTo>
                    <a:pt x="161" y="164"/>
                    <a:pt x="163" y="167"/>
                    <a:pt x="166" y="169"/>
                  </a:cubicBezTo>
                  <a:cubicBezTo>
                    <a:pt x="171" y="172"/>
                    <a:pt x="175" y="174"/>
                    <a:pt x="178" y="178"/>
                  </a:cubicBezTo>
                  <a:cubicBezTo>
                    <a:pt x="181" y="182"/>
                    <a:pt x="183" y="186"/>
                    <a:pt x="185" y="190"/>
                  </a:cubicBezTo>
                  <a:cubicBezTo>
                    <a:pt x="171" y="187"/>
                    <a:pt x="157" y="185"/>
                    <a:pt x="144" y="181"/>
                  </a:cubicBezTo>
                  <a:close/>
                  <a:moveTo>
                    <a:pt x="277" y="150"/>
                  </a:moveTo>
                  <a:cubicBezTo>
                    <a:pt x="277" y="152"/>
                    <a:pt x="276" y="153"/>
                    <a:pt x="276" y="155"/>
                  </a:cubicBezTo>
                  <a:cubicBezTo>
                    <a:pt x="276" y="155"/>
                    <a:pt x="276" y="155"/>
                    <a:pt x="276" y="155"/>
                  </a:cubicBezTo>
                  <a:cubicBezTo>
                    <a:pt x="276" y="155"/>
                    <a:pt x="275" y="155"/>
                    <a:pt x="275" y="155"/>
                  </a:cubicBezTo>
                  <a:cubicBezTo>
                    <a:pt x="266" y="154"/>
                    <a:pt x="258" y="147"/>
                    <a:pt x="249" y="145"/>
                  </a:cubicBezTo>
                  <a:cubicBezTo>
                    <a:pt x="262" y="140"/>
                    <a:pt x="277" y="137"/>
                    <a:pt x="277" y="150"/>
                  </a:cubicBezTo>
                  <a:close/>
                  <a:moveTo>
                    <a:pt x="310" y="142"/>
                  </a:moveTo>
                  <a:cubicBezTo>
                    <a:pt x="302" y="146"/>
                    <a:pt x="294" y="149"/>
                    <a:pt x="286" y="151"/>
                  </a:cubicBezTo>
                  <a:cubicBezTo>
                    <a:pt x="290" y="146"/>
                    <a:pt x="293" y="139"/>
                    <a:pt x="296" y="132"/>
                  </a:cubicBezTo>
                  <a:cubicBezTo>
                    <a:pt x="297" y="132"/>
                    <a:pt x="298" y="131"/>
                    <a:pt x="298" y="130"/>
                  </a:cubicBezTo>
                  <a:cubicBezTo>
                    <a:pt x="298" y="130"/>
                    <a:pt x="298" y="130"/>
                    <a:pt x="298" y="130"/>
                  </a:cubicBezTo>
                  <a:cubicBezTo>
                    <a:pt x="300" y="126"/>
                    <a:pt x="302" y="123"/>
                    <a:pt x="305" y="121"/>
                  </a:cubicBezTo>
                  <a:cubicBezTo>
                    <a:pt x="309" y="127"/>
                    <a:pt x="310" y="135"/>
                    <a:pt x="315" y="140"/>
                  </a:cubicBezTo>
                  <a:cubicBezTo>
                    <a:pt x="313" y="141"/>
                    <a:pt x="312" y="142"/>
                    <a:pt x="310" y="142"/>
                  </a:cubicBezTo>
                  <a:close/>
                  <a:moveTo>
                    <a:pt x="402" y="61"/>
                  </a:moveTo>
                  <a:cubicBezTo>
                    <a:pt x="402" y="63"/>
                    <a:pt x="402" y="65"/>
                    <a:pt x="402" y="66"/>
                  </a:cubicBezTo>
                  <a:cubicBezTo>
                    <a:pt x="399" y="71"/>
                    <a:pt x="395" y="74"/>
                    <a:pt x="390" y="78"/>
                  </a:cubicBezTo>
                  <a:cubicBezTo>
                    <a:pt x="378" y="87"/>
                    <a:pt x="365" y="94"/>
                    <a:pt x="352" y="102"/>
                  </a:cubicBezTo>
                  <a:cubicBezTo>
                    <a:pt x="338" y="111"/>
                    <a:pt x="325" y="123"/>
                    <a:pt x="320" y="137"/>
                  </a:cubicBezTo>
                  <a:cubicBezTo>
                    <a:pt x="318" y="134"/>
                    <a:pt x="317" y="131"/>
                    <a:pt x="315" y="128"/>
                  </a:cubicBezTo>
                  <a:cubicBezTo>
                    <a:pt x="315" y="127"/>
                    <a:pt x="315" y="127"/>
                    <a:pt x="314" y="126"/>
                  </a:cubicBezTo>
                  <a:cubicBezTo>
                    <a:pt x="319" y="117"/>
                    <a:pt x="325" y="109"/>
                    <a:pt x="333" y="103"/>
                  </a:cubicBezTo>
                  <a:cubicBezTo>
                    <a:pt x="342" y="96"/>
                    <a:pt x="353" y="92"/>
                    <a:pt x="363" y="86"/>
                  </a:cubicBezTo>
                  <a:cubicBezTo>
                    <a:pt x="378" y="77"/>
                    <a:pt x="394" y="61"/>
                    <a:pt x="402" y="44"/>
                  </a:cubicBezTo>
                  <a:cubicBezTo>
                    <a:pt x="402" y="50"/>
                    <a:pt x="402" y="56"/>
                    <a:pt x="402" y="61"/>
                  </a:cubicBezTo>
                  <a:close/>
                  <a:moveTo>
                    <a:pt x="402" y="35"/>
                  </a:moveTo>
                  <a:cubicBezTo>
                    <a:pt x="401" y="35"/>
                    <a:pt x="401" y="36"/>
                    <a:pt x="400" y="37"/>
                  </a:cubicBezTo>
                  <a:cubicBezTo>
                    <a:pt x="388" y="62"/>
                    <a:pt x="367" y="78"/>
                    <a:pt x="342" y="91"/>
                  </a:cubicBezTo>
                  <a:cubicBezTo>
                    <a:pt x="329" y="98"/>
                    <a:pt x="319" y="108"/>
                    <a:pt x="312" y="121"/>
                  </a:cubicBezTo>
                  <a:cubicBezTo>
                    <a:pt x="311" y="119"/>
                    <a:pt x="310" y="117"/>
                    <a:pt x="309" y="115"/>
                  </a:cubicBezTo>
                  <a:cubicBezTo>
                    <a:pt x="308" y="114"/>
                    <a:pt x="306" y="114"/>
                    <a:pt x="304" y="114"/>
                  </a:cubicBezTo>
                  <a:cubicBezTo>
                    <a:pt x="300" y="117"/>
                    <a:pt x="297" y="120"/>
                    <a:pt x="295" y="124"/>
                  </a:cubicBezTo>
                  <a:cubicBezTo>
                    <a:pt x="285" y="108"/>
                    <a:pt x="254" y="111"/>
                    <a:pt x="240" y="115"/>
                  </a:cubicBezTo>
                  <a:cubicBezTo>
                    <a:pt x="214" y="123"/>
                    <a:pt x="195" y="145"/>
                    <a:pt x="184" y="168"/>
                  </a:cubicBezTo>
                  <a:cubicBezTo>
                    <a:pt x="183" y="170"/>
                    <a:pt x="186" y="171"/>
                    <a:pt x="187" y="169"/>
                  </a:cubicBezTo>
                  <a:cubicBezTo>
                    <a:pt x="197" y="152"/>
                    <a:pt x="211" y="138"/>
                    <a:pt x="228" y="127"/>
                  </a:cubicBezTo>
                  <a:cubicBezTo>
                    <a:pt x="246" y="116"/>
                    <a:pt x="275" y="112"/>
                    <a:pt x="292" y="129"/>
                  </a:cubicBezTo>
                  <a:cubicBezTo>
                    <a:pt x="291" y="130"/>
                    <a:pt x="290" y="131"/>
                    <a:pt x="290" y="132"/>
                  </a:cubicBezTo>
                  <a:cubicBezTo>
                    <a:pt x="287" y="136"/>
                    <a:pt x="284" y="142"/>
                    <a:pt x="282" y="147"/>
                  </a:cubicBezTo>
                  <a:cubicBezTo>
                    <a:pt x="282" y="147"/>
                    <a:pt x="282" y="146"/>
                    <a:pt x="282" y="146"/>
                  </a:cubicBezTo>
                  <a:cubicBezTo>
                    <a:pt x="281" y="134"/>
                    <a:pt x="266" y="135"/>
                    <a:pt x="257" y="136"/>
                  </a:cubicBezTo>
                  <a:cubicBezTo>
                    <a:pt x="228" y="141"/>
                    <a:pt x="205" y="165"/>
                    <a:pt x="189" y="191"/>
                  </a:cubicBezTo>
                  <a:cubicBezTo>
                    <a:pt x="189" y="191"/>
                    <a:pt x="189" y="191"/>
                    <a:pt x="189" y="191"/>
                  </a:cubicBezTo>
                  <a:cubicBezTo>
                    <a:pt x="187" y="184"/>
                    <a:pt x="183" y="177"/>
                    <a:pt x="178" y="172"/>
                  </a:cubicBezTo>
                  <a:cubicBezTo>
                    <a:pt x="175" y="168"/>
                    <a:pt x="167" y="166"/>
                    <a:pt x="165" y="161"/>
                  </a:cubicBezTo>
                  <a:cubicBezTo>
                    <a:pt x="166" y="156"/>
                    <a:pt x="166" y="156"/>
                    <a:pt x="166" y="156"/>
                  </a:cubicBezTo>
                  <a:cubicBezTo>
                    <a:pt x="168" y="145"/>
                    <a:pt x="171" y="134"/>
                    <a:pt x="177" y="124"/>
                  </a:cubicBezTo>
                  <a:cubicBezTo>
                    <a:pt x="185" y="112"/>
                    <a:pt x="197" y="103"/>
                    <a:pt x="210" y="97"/>
                  </a:cubicBezTo>
                  <a:cubicBezTo>
                    <a:pt x="238" y="83"/>
                    <a:pt x="265" y="91"/>
                    <a:pt x="293" y="100"/>
                  </a:cubicBezTo>
                  <a:cubicBezTo>
                    <a:pt x="293" y="100"/>
                    <a:pt x="293" y="100"/>
                    <a:pt x="294" y="100"/>
                  </a:cubicBezTo>
                  <a:cubicBezTo>
                    <a:pt x="298" y="103"/>
                    <a:pt x="303" y="105"/>
                    <a:pt x="307" y="108"/>
                  </a:cubicBezTo>
                  <a:cubicBezTo>
                    <a:pt x="308" y="108"/>
                    <a:pt x="309" y="108"/>
                    <a:pt x="310" y="107"/>
                  </a:cubicBezTo>
                  <a:cubicBezTo>
                    <a:pt x="310" y="107"/>
                    <a:pt x="311" y="107"/>
                    <a:pt x="311" y="106"/>
                  </a:cubicBezTo>
                  <a:cubicBezTo>
                    <a:pt x="316" y="76"/>
                    <a:pt x="352" y="70"/>
                    <a:pt x="374" y="57"/>
                  </a:cubicBezTo>
                  <a:cubicBezTo>
                    <a:pt x="385" y="51"/>
                    <a:pt x="395" y="42"/>
                    <a:pt x="402" y="31"/>
                  </a:cubicBezTo>
                  <a:cubicBezTo>
                    <a:pt x="402" y="32"/>
                    <a:pt x="402" y="34"/>
                    <a:pt x="402" y="35"/>
                  </a:cubicBezTo>
                  <a:close/>
                  <a:moveTo>
                    <a:pt x="401" y="16"/>
                  </a:moveTo>
                  <a:cubicBezTo>
                    <a:pt x="398" y="24"/>
                    <a:pt x="393" y="32"/>
                    <a:pt x="388" y="39"/>
                  </a:cubicBezTo>
                  <a:cubicBezTo>
                    <a:pt x="378" y="50"/>
                    <a:pt x="362" y="56"/>
                    <a:pt x="349" y="62"/>
                  </a:cubicBezTo>
                  <a:cubicBezTo>
                    <a:pt x="332" y="69"/>
                    <a:pt x="307" y="82"/>
                    <a:pt x="307" y="103"/>
                  </a:cubicBezTo>
                  <a:cubicBezTo>
                    <a:pt x="282" y="85"/>
                    <a:pt x="254" y="74"/>
                    <a:pt x="226" y="64"/>
                  </a:cubicBezTo>
                  <a:cubicBezTo>
                    <a:pt x="211" y="59"/>
                    <a:pt x="196" y="55"/>
                    <a:pt x="181" y="52"/>
                  </a:cubicBezTo>
                  <a:cubicBezTo>
                    <a:pt x="192" y="40"/>
                    <a:pt x="203" y="28"/>
                    <a:pt x="217" y="18"/>
                  </a:cubicBezTo>
                  <a:cubicBezTo>
                    <a:pt x="224" y="12"/>
                    <a:pt x="232" y="8"/>
                    <a:pt x="241" y="5"/>
                  </a:cubicBezTo>
                  <a:cubicBezTo>
                    <a:pt x="269" y="10"/>
                    <a:pt x="296" y="25"/>
                    <a:pt x="324" y="31"/>
                  </a:cubicBezTo>
                  <a:cubicBezTo>
                    <a:pt x="351" y="36"/>
                    <a:pt x="377" y="28"/>
                    <a:pt x="401" y="14"/>
                  </a:cubicBezTo>
                  <a:lnTo>
                    <a:pt x="401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190"/>
            <p:cNvSpPr/>
            <p:nvPr/>
          </p:nvSpPr>
          <p:spPr>
            <a:xfrm>
              <a:off x="10546200" y="1892880"/>
              <a:ext cx="389520" cy="233280"/>
            </a:xfrm>
            <a:custGeom>
              <a:avLst/>
              <a:gdLst/>
              <a:ahLst/>
              <a:cxnLst/>
              <a:rect l="l" t="t" r="r" b="b"/>
              <a:pathLst>
                <a:path w="92" h="55">
                  <a:moveTo>
                    <a:pt x="91" y="10"/>
                  </a:moveTo>
                  <a:cubicBezTo>
                    <a:pt x="71" y="0"/>
                    <a:pt x="49" y="3"/>
                    <a:pt x="31" y="16"/>
                  </a:cubicBezTo>
                  <a:cubicBezTo>
                    <a:pt x="19" y="24"/>
                    <a:pt x="0" y="38"/>
                    <a:pt x="2" y="54"/>
                  </a:cubicBezTo>
                  <a:cubicBezTo>
                    <a:pt x="3" y="55"/>
                    <a:pt x="4" y="55"/>
                    <a:pt x="5" y="54"/>
                  </a:cubicBezTo>
                  <a:cubicBezTo>
                    <a:pt x="7" y="39"/>
                    <a:pt x="22" y="28"/>
                    <a:pt x="33" y="20"/>
                  </a:cubicBezTo>
                  <a:cubicBezTo>
                    <a:pt x="51" y="7"/>
                    <a:pt x="70" y="6"/>
                    <a:pt x="91" y="12"/>
                  </a:cubicBezTo>
                  <a:cubicBezTo>
                    <a:pt x="92" y="12"/>
                    <a:pt x="92" y="10"/>
                    <a:pt x="91" y="1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191"/>
            <p:cNvSpPr/>
            <p:nvPr/>
          </p:nvSpPr>
          <p:spPr>
            <a:xfrm>
              <a:off x="10986120" y="1948680"/>
              <a:ext cx="37800" cy="29880"/>
            </a:xfrm>
            <a:custGeom>
              <a:avLst/>
              <a:gdLst/>
              <a:ahLst/>
              <a:cxnLst/>
              <a:rect l="l" t="t" r="r" b="b"/>
              <a:pathLst>
                <a:path w="9" h="7">
                  <a:moveTo>
                    <a:pt x="6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7"/>
                    <a:pt x="8" y="7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8" y="4"/>
                    <a:pt x="7" y="4"/>
                    <a:pt x="6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9" name="CustomShape 192"/>
            <p:cNvSpPr/>
            <p:nvPr/>
          </p:nvSpPr>
          <p:spPr>
            <a:xfrm>
              <a:off x="4370400" y="317160"/>
              <a:ext cx="7525800" cy="574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70" name="Imagen 2"/>
          <p:cNvPicPr/>
          <p:nvPr/>
        </p:nvPicPr>
        <p:blipFill>
          <a:blip r:embed="rId3"/>
          <a:stretch/>
        </p:blipFill>
        <p:spPr>
          <a:xfrm>
            <a:off x="5864400" y="1143000"/>
            <a:ext cx="4968720" cy="4645080"/>
          </a:xfrm>
          <a:prstGeom prst="rect">
            <a:avLst/>
          </a:prstGeom>
          <a:ln>
            <a:noFill/>
          </a:ln>
        </p:spPr>
      </p:pic>
      <p:sp>
        <p:nvSpPr>
          <p:cNvPr id="196" name="CustomShape 6"/>
          <p:cNvSpPr/>
          <p:nvPr/>
        </p:nvSpPr>
        <p:spPr>
          <a:xfrm>
            <a:off x="1158960" y="2179560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>
            <a:off x="1851020" y="5229000"/>
            <a:ext cx="2180880" cy="437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Cantidad</a:t>
            </a:r>
            <a:endParaRPr lang="en-US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2" y="3345976"/>
            <a:ext cx="670618" cy="72548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27551" y="3533760"/>
            <a:ext cx="2139089" cy="6177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arriba, abajo, dentro fuera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52245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33800" y="178330"/>
            <a:ext cx="6373800" cy="1246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RECORDEMOS….</a:t>
            </a:r>
            <a:endParaRPr lang="en-U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49899" r="43303" b="18979"/>
          <a:stretch/>
        </p:blipFill>
        <p:spPr>
          <a:xfrm>
            <a:off x="5261486" y="1780926"/>
            <a:ext cx="6046113" cy="395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52245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33800" y="178330"/>
            <a:ext cx="6373800" cy="1246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RECORDEMOS….</a:t>
            </a:r>
            <a:endParaRPr lang="en-U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9" t="54950" r="27055" b="16959"/>
          <a:stretch/>
        </p:blipFill>
        <p:spPr>
          <a:xfrm>
            <a:off x="4669066" y="2282582"/>
            <a:ext cx="6638534" cy="3408218"/>
          </a:xfrm>
          <a:prstGeom prst="rect">
            <a:avLst/>
          </a:prstGeom>
        </p:spPr>
      </p:pic>
      <p:sp>
        <p:nvSpPr>
          <p:cNvPr id="5" name="O 4"/>
          <p:cNvSpPr/>
          <p:nvPr/>
        </p:nvSpPr>
        <p:spPr>
          <a:xfrm>
            <a:off x="9795164" y="3424321"/>
            <a:ext cx="263236" cy="233280"/>
          </a:xfrm>
          <a:prstGeom prst="flowChartOr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redondeado 5"/>
          <p:cNvSpPr/>
          <p:nvPr/>
        </p:nvSpPr>
        <p:spPr>
          <a:xfrm>
            <a:off x="5140036" y="3061855"/>
            <a:ext cx="124691" cy="8312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444" y="2773111"/>
            <a:ext cx="358834" cy="2909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4756" y="2673927"/>
            <a:ext cx="359695" cy="3835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757" y="3057446"/>
            <a:ext cx="359695" cy="2865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311" y="4344383"/>
            <a:ext cx="359695" cy="2865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8BB8E"/>
              </a:clrFrom>
              <a:clrTo>
                <a:srgbClr val="F8BB8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20700" y="4344382"/>
            <a:ext cx="359695" cy="2865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86143" y="2652043"/>
            <a:ext cx="359695" cy="4272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615316" y="2792792"/>
            <a:ext cx="359695" cy="2865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64536" y="3057445"/>
            <a:ext cx="359695" cy="2865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244489" y="3059021"/>
            <a:ext cx="250619" cy="203204"/>
          </a:xfrm>
          <a:prstGeom prst="rect">
            <a:avLst/>
          </a:prstGeom>
        </p:spPr>
      </p:pic>
      <p:sp>
        <p:nvSpPr>
          <p:cNvPr id="17" name="Rombo 16"/>
          <p:cNvSpPr/>
          <p:nvPr/>
        </p:nvSpPr>
        <p:spPr>
          <a:xfrm flipV="1">
            <a:off x="4933800" y="4959927"/>
            <a:ext cx="330927" cy="1662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45445">
            <a:off x="5264727" y="4756365"/>
            <a:ext cx="396274" cy="60443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35258" flipV="1">
            <a:off x="5595654" y="4992905"/>
            <a:ext cx="396274" cy="2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52245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>
            <a:off x="4725984" y="5997903"/>
            <a:ext cx="8347020" cy="2235887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756" y="2673927"/>
            <a:ext cx="359695" cy="3835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57" y="3057446"/>
            <a:ext cx="359695" cy="2865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7" r="25582"/>
          <a:stretch/>
        </p:blipFill>
        <p:spPr>
          <a:xfrm>
            <a:off x="6277708" y="2215662"/>
            <a:ext cx="2989384" cy="40454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 r="21515"/>
          <a:stretch/>
        </p:blipFill>
        <p:spPr>
          <a:xfrm>
            <a:off x="7311960" y="897259"/>
            <a:ext cx="1617786" cy="16002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7" r="21769"/>
          <a:stretch/>
        </p:blipFill>
        <p:spPr>
          <a:xfrm>
            <a:off x="9340044" y="4411755"/>
            <a:ext cx="1424354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Imagen 1"/>
          <p:cNvPicPr/>
          <p:nvPr/>
        </p:nvPicPr>
        <p:blipFill>
          <a:blip r:embed="rId2"/>
          <a:stretch/>
        </p:blipFill>
        <p:spPr>
          <a:xfrm>
            <a:off x="952245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3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3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4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933800" y="178330"/>
            <a:ext cx="6373800" cy="1246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RECORDEMOS….</a:t>
            </a:r>
            <a:endParaRPr lang="en-U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49899" r="43303" b="18979"/>
          <a:stretch/>
        </p:blipFill>
        <p:spPr>
          <a:xfrm>
            <a:off x="5261486" y="1780926"/>
            <a:ext cx="6046113" cy="395062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10754" y="3424320"/>
            <a:ext cx="1652954" cy="18732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9636369" y="3587262"/>
            <a:ext cx="1143000" cy="18815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5261486" y="1780926"/>
            <a:ext cx="5236529" cy="645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05" y="3497240"/>
            <a:ext cx="1431738" cy="17240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3" y="1445656"/>
            <a:ext cx="1037492" cy="10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 rot="21370750">
            <a:off x="2688209" y="3557194"/>
            <a:ext cx="1814400" cy="1250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25648" r="58869" b="15543"/>
          <a:stretch/>
        </p:blipFill>
        <p:spPr>
          <a:xfrm>
            <a:off x="6985079" y="1318287"/>
            <a:ext cx="1828801" cy="4031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r="62724"/>
          <a:stretch/>
        </p:blipFill>
        <p:spPr>
          <a:xfrm>
            <a:off x="9636197" y="1892160"/>
            <a:ext cx="1613694" cy="275111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270434" y="3905183"/>
            <a:ext cx="385920" cy="422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 rot="21370750">
            <a:off x="2688209" y="3557194"/>
            <a:ext cx="1814400" cy="1250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4643" r="33118"/>
          <a:stretch/>
        </p:blipFill>
        <p:spPr>
          <a:xfrm>
            <a:off x="10916849" y="1734764"/>
            <a:ext cx="1093443" cy="22990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4" t="20503" r="48084" b="7421"/>
          <a:stretch/>
        </p:blipFill>
        <p:spPr>
          <a:xfrm>
            <a:off x="7135920" y="755543"/>
            <a:ext cx="3305908" cy="49412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824200" y="3971880"/>
            <a:ext cx="523800" cy="596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09" y="3912617"/>
            <a:ext cx="54868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2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207"/>
          <p:cNvSpPr/>
          <p:nvPr/>
        </p:nvSpPr>
        <p:spPr>
          <a:xfrm>
            <a:off x="2079720" y="644400"/>
            <a:ext cx="3043080" cy="5942160"/>
          </a:xfrm>
          <a:custGeom>
            <a:avLst/>
            <a:gdLst/>
            <a:ahLst/>
            <a:cxnLst/>
            <a:rect l="l" t="t" r="r" b="b"/>
            <a:pathLst>
              <a:path w="830" h="1620">
                <a:moveTo>
                  <a:pt x="821" y="198"/>
                </a:moveTo>
                <a:cubicBezTo>
                  <a:pt x="813" y="161"/>
                  <a:pt x="766" y="157"/>
                  <a:pt x="730" y="162"/>
                </a:cubicBezTo>
                <a:cubicBezTo>
                  <a:pt x="763" y="143"/>
                  <a:pt x="816" y="101"/>
                  <a:pt x="770" y="79"/>
                </a:cubicBezTo>
                <a:cubicBezTo>
                  <a:pt x="731" y="60"/>
                  <a:pt x="679" y="90"/>
                  <a:pt x="665" y="129"/>
                </a:cubicBezTo>
                <a:cubicBezTo>
                  <a:pt x="654" y="75"/>
                  <a:pt x="611" y="36"/>
                  <a:pt x="558" y="20"/>
                </a:cubicBezTo>
                <a:cubicBezTo>
                  <a:pt x="491" y="0"/>
                  <a:pt x="419" y="19"/>
                  <a:pt x="355" y="44"/>
                </a:cubicBezTo>
                <a:cubicBezTo>
                  <a:pt x="291" y="68"/>
                  <a:pt x="230" y="101"/>
                  <a:pt x="173" y="140"/>
                </a:cubicBezTo>
                <a:cubicBezTo>
                  <a:pt x="146" y="159"/>
                  <a:pt x="120" y="180"/>
                  <a:pt x="95" y="203"/>
                </a:cubicBezTo>
                <a:cubicBezTo>
                  <a:pt x="73" y="223"/>
                  <a:pt x="52" y="247"/>
                  <a:pt x="47" y="277"/>
                </a:cubicBezTo>
                <a:cubicBezTo>
                  <a:pt x="41" y="309"/>
                  <a:pt x="50" y="341"/>
                  <a:pt x="64" y="370"/>
                </a:cubicBezTo>
                <a:cubicBezTo>
                  <a:pt x="77" y="396"/>
                  <a:pt x="96" y="423"/>
                  <a:pt x="126" y="430"/>
                </a:cubicBezTo>
                <a:cubicBezTo>
                  <a:pt x="116" y="446"/>
                  <a:pt x="113" y="469"/>
                  <a:pt x="112" y="485"/>
                </a:cubicBezTo>
                <a:cubicBezTo>
                  <a:pt x="112" y="506"/>
                  <a:pt x="119" y="528"/>
                  <a:pt x="137" y="542"/>
                </a:cubicBezTo>
                <a:cubicBezTo>
                  <a:pt x="143" y="546"/>
                  <a:pt x="161" y="555"/>
                  <a:pt x="168" y="549"/>
                </a:cubicBezTo>
                <a:cubicBezTo>
                  <a:pt x="181" y="599"/>
                  <a:pt x="208" y="650"/>
                  <a:pt x="250" y="678"/>
                </a:cubicBezTo>
                <a:cubicBezTo>
                  <a:pt x="255" y="682"/>
                  <a:pt x="261" y="686"/>
                  <a:pt x="267" y="689"/>
                </a:cubicBezTo>
                <a:cubicBezTo>
                  <a:pt x="258" y="693"/>
                  <a:pt x="250" y="698"/>
                  <a:pt x="241" y="703"/>
                </a:cubicBezTo>
                <a:cubicBezTo>
                  <a:pt x="220" y="716"/>
                  <a:pt x="200" y="730"/>
                  <a:pt x="180" y="744"/>
                </a:cubicBezTo>
                <a:cubicBezTo>
                  <a:pt x="143" y="772"/>
                  <a:pt x="110" y="805"/>
                  <a:pt x="81" y="840"/>
                </a:cubicBezTo>
                <a:cubicBezTo>
                  <a:pt x="76" y="842"/>
                  <a:pt x="72" y="844"/>
                  <a:pt x="69" y="845"/>
                </a:cubicBezTo>
                <a:cubicBezTo>
                  <a:pt x="55" y="850"/>
                  <a:pt x="43" y="856"/>
                  <a:pt x="31" y="864"/>
                </a:cubicBezTo>
                <a:cubicBezTo>
                  <a:pt x="31" y="864"/>
                  <a:pt x="31" y="864"/>
                  <a:pt x="31" y="864"/>
                </a:cubicBezTo>
                <a:cubicBezTo>
                  <a:pt x="12" y="873"/>
                  <a:pt x="5" y="902"/>
                  <a:pt x="6" y="920"/>
                </a:cubicBezTo>
                <a:cubicBezTo>
                  <a:pt x="6" y="949"/>
                  <a:pt x="27" y="973"/>
                  <a:pt x="52" y="986"/>
                </a:cubicBezTo>
                <a:cubicBezTo>
                  <a:pt x="74" y="997"/>
                  <a:pt x="103" y="999"/>
                  <a:pt x="124" y="983"/>
                </a:cubicBezTo>
                <a:cubicBezTo>
                  <a:pt x="138" y="973"/>
                  <a:pt x="130" y="967"/>
                  <a:pt x="119" y="964"/>
                </a:cubicBezTo>
                <a:cubicBezTo>
                  <a:pt x="122" y="963"/>
                  <a:pt x="125" y="962"/>
                  <a:pt x="127" y="961"/>
                </a:cubicBezTo>
                <a:cubicBezTo>
                  <a:pt x="134" y="958"/>
                  <a:pt x="142" y="954"/>
                  <a:pt x="144" y="946"/>
                </a:cubicBezTo>
                <a:cubicBezTo>
                  <a:pt x="146" y="937"/>
                  <a:pt x="140" y="931"/>
                  <a:pt x="132" y="929"/>
                </a:cubicBezTo>
                <a:cubicBezTo>
                  <a:pt x="139" y="926"/>
                  <a:pt x="146" y="921"/>
                  <a:pt x="146" y="914"/>
                </a:cubicBezTo>
                <a:cubicBezTo>
                  <a:pt x="145" y="912"/>
                  <a:pt x="145" y="910"/>
                  <a:pt x="144" y="909"/>
                </a:cubicBezTo>
                <a:cubicBezTo>
                  <a:pt x="145" y="909"/>
                  <a:pt x="145" y="908"/>
                  <a:pt x="145" y="908"/>
                </a:cubicBezTo>
                <a:cubicBezTo>
                  <a:pt x="170" y="884"/>
                  <a:pt x="196" y="861"/>
                  <a:pt x="224" y="841"/>
                </a:cubicBezTo>
                <a:cubicBezTo>
                  <a:pt x="230" y="837"/>
                  <a:pt x="236" y="834"/>
                  <a:pt x="242" y="831"/>
                </a:cubicBezTo>
                <a:cubicBezTo>
                  <a:pt x="232" y="870"/>
                  <a:pt x="226" y="910"/>
                  <a:pt x="221" y="949"/>
                </a:cubicBezTo>
                <a:cubicBezTo>
                  <a:pt x="213" y="1001"/>
                  <a:pt x="207" y="1054"/>
                  <a:pt x="206" y="1107"/>
                </a:cubicBezTo>
                <a:cubicBezTo>
                  <a:pt x="206" y="1113"/>
                  <a:pt x="206" y="1113"/>
                  <a:pt x="206" y="1113"/>
                </a:cubicBezTo>
                <a:cubicBezTo>
                  <a:pt x="206" y="1123"/>
                  <a:pt x="206" y="1133"/>
                  <a:pt x="207" y="1143"/>
                </a:cubicBezTo>
                <a:cubicBezTo>
                  <a:pt x="207" y="1150"/>
                  <a:pt x="207" y="1150"/>
                  <a:pt x="207" y="1150"/>
                </a:cubicBezTo>
                <a:cubicBezTo>
                  <a:pt x="211" y="1149"/>
                  <a:pt x="211" y="1149"/>
                  <a:pt x="211" y="1149"/>
                </a:cubicBezTo>
                <a:cubicBezTo>
                  <a:pt x="198" y="1221"/>
                  <a:pt x="190" y="1294"/>
                  <a:pt x="182" y="1366"/>
                </a:cubicBezTo>
                <a:cubicBezTo>
                  <a:pt x="178" y="1404"/>
                  <a:pt x="174" y="1442"/>
                  <a:pt x="170" y="1480"/>
                </a:cubicBezTo>
                <a:cubicBezTo>
                  <a:pt x="168" y="1504"/>
                  <a:pt x="165" y="1529"/>
                  <a:pt x="163" y="1554"/>
                </a:cubicBezTo>
                <a:cubicBezTo>
                  <a:pt x="163" y="1561"/>
                  <a:pt x="163" y="1561"/>
                  <a:pt x="163" y="1561"/>
                </a:cubicBezTo>
                <a:cubicBezTo>
                  <a:pt x="170" y="1563"/>
                  <a:pt x="170" y="1563"/>
                  <a:pt x="170" y="1563"/>
                </a:cubicBezTo>
                <a:cubicBezTo>
                  <a:pt x="148" y="1567"/>
                  <a:pt x="125" y="1572"/>
                  <a:pt x="103" y="1578"/>
                </a:cubicBezTo>
                <a:cubicBezTo>
                  <a:pt x="89" y="1581"/>
                  <a:pt x="71" y="1587"/>
                  <a:pt x="67" y="1603"/>
                </a:cubicBezTo>
                <a:cubicBezTo>
                  <a:pt x="67" y="1604"/>
                  <a:pt x="67" y="1605"/>
                  <a:pt x="68" y="1606"/>
                </a:cubicBezTo>
                <a:cubicBezTo>
                  <a:pt x="83" y="1620"/>
                  <a:pt x="117" y="1615"/>
                  <a:pt x="135" y="1614"/>
                </a:cubicBezTo>
                <a:cubicBezTo>
                  <a:pt x="167" y="1613"/>
                  <a:pt x="199" y="1611"/>
                  <a:pt x="230" y="1610"/>
                </a:cubicBezTo>
                <a:cubicBezTo>
                  <a:pt x="231" y="1610"/>
                  <a:pt x="231" y="1611"/>
                  <a:pt x="232" y="1611"/>
                </a:cubicBezTo>
                <a:cubicBezTo>
                  <a:pt x="233" y="1610"/>
                  <a:pt x="234" y="1610"/>
                  <a:pt x="235" y="1610"/>
                </a:cubicBezTo>
                <a:cubicBezTo>
                  <a:pt x="236" y="1610"/>
                  <a:pt x="237" y="1610"/>
                  <a:pt x="238" y="1610"/>
                </a:cubicBezTo>
                <a:cubicBezTo>
                  <a:pt x="239" y="1610"/>
                  <a:pt x="240" y="1609"/>
                  <a:pt x="241" y="1608"/>
                </a:cubicBezTo>
                <a:cubicBezTo>
                  <a:pt x="245" y="1605"/>
                  <a:pt x="249" y="1602"/>
                  <a:pt x="250" y="1597"/>
                </a:cubicBezTo>
                <a:cubicBezTo>
                  <a:pt x="252" y="1590"/>
                  <a:pt x="250" y="1582"/>
                  <a:pt x="245" y="1576"/>
                </a:cubicBezTo>
                <a:cubicBezTo>
                  <a:pt x="251" y="1575"/>
                  <a:pt x="251" y="1575"/>
                  <a:pt x="251" y="1575"/>
                </a:cubicBezTo>
                <a:cubicBezTo>
                  <a:pt x="254" y="1564"/>
                  <a:pt x="254" y="1564"/>
                  <a:pt x="254" y="1564"/>
                </a:cubicBezTo>
                <a:cubicBezTo>
                  <a:pt x="267" y="1508"/>
                  <a:pt x="278" y="1451"/>
                  <a:pt x="291" y="1395"/>
                </a:cubicBezTo>
                <a:cubicBezTo>
                  <a:pt x="305" y="1338"/>
                  <a:pt x="320" y="1282"/>
                  <a:pt x="335" y="1226"/>
                </a:cubicBezTo>
                <a:cubicBezTo>
                  <a:pt x="367" y="1223"/>
                  <a:pt x="399" y="1221"/>
                  <a:pt x="431" y="1221"/>
                </a:cubicBezTo>
                <a:cubicBezTo>
                  <a:pt x="451" y="1221"/>
                  <a:pt x="471" y="1222"/>
                  <a:pt x="491" y="1222"/>
                </a:cubicBezTo>
                <a:cubicBezTo>
                  <a:pt x="504" y="1283"/>
                  <a:pt x="519" y="1343"/>
                  <a:pt x="530" y="1404"/>
                </a:cubicBezTo>
                <a:cubicBezTo>
                  <a:pt x="541" y="1462"/>
                  <a:pt x="547" y="1521"/>
                  <a:pt x="556" y="1579"/>
                </a:cubicBezTo>
                <a:cubicBezTo>
                  <a:pt x="557" y="1586"/>
                  <a:pt x="557" y="1586"/>
                  <a:pt x="557" y="1586"/>
                </a:cubicBezTo>
                <a:cubicBezTo>
                  <a:pt x="563" y="1586"/>
                  <a:pt x="563" y="1586"/>
                  <a:pt x="563" y="1586"/>
                </a:cubicBezTo>
                <a:cubicBezTo>
                  <a:pt x="560" y="1590"/>
                  <a:pt x="559" y="1597"/>
                  <a:pt x="561" y="1602"/>
                </a:cubicBezTo>
                <a:cubicBezTo>
                  <a:pt x="565" y="1607"/>
                  <a:pt x="572" y="1607"/>
                  <a:pt x="577" y="1608"/>
                </a:cubicBezTo>
                <a:cubicBezTo>
                  <a:pt x="578" y="1608"/>
                  <a:pt x="578" y="1608"/>
                  <a:pt x="579" y="1608"/>
                </a:cubicBezTo>
                <a:cubicBezTo>
                  <a:pt x="602" y="1612"/>
                  <a:pt x="625" y="1612"/>
                  <a:pt x="649" y="1610"/>
                </a:cubicBezTo>
                <a:cubicBezTo>
                  <a:pt x="650" y="1611"/>
                  <a:pt x="651" y="1611"/>
                  <a:pt x="652" y="1610"/>
                </a:cubicBezTo>
                <a:cubicBezTo>
                  <a:pt x="656" y="1610"/>
                  <a:pt x="660" y="1610"/>
                  <a:pt x="664" y="1609"/>
                </a:cubicBezTo>
                <a:cubicBezTo>
                  <a:pt x="677" y="1608"/>
                  <a:pt x="718" y="1608"/>
                  <a:pt x="724" y="1594"/>
                </a:cubicBezTo>
                <a:cubicBezTo>
                  <a:pt x="737" y="1567"/>
                  <a:pt x="648" y="1567"/>
                  <a:pt x="628" y="1569"/>
                </a:cubicBezTo>
                <a:cubicBezTo>
                  <a:pt x="629" y="1561"/>
                  <a:pt x="629" y="1561"/>
                  <a:pt x="629" y="1561"/>
                </a:cubicBezTo>
                <a:cubicBezTo>
                  <a:pt x="632" y="1493"/>
                  <a:pt x="630" y="1424"/>
                  <a:pt x="627" y="1357"/>
                </a:cubicBezTo>
                <a:cubicBezTo>
                  <a:pt x="625" y="1285"/>
                  <a:pt x="622" y="1211"/>
                  <a:pt x="608" y="1140"/>
                </a:cubicBezTo>
                <a:cubicBezTo>
                  <a:pt x="610" y="1140"/>
                  <a:pt x="610" y="1140"/>
                  <a:pt x="610" y="1140"/>
                </a:cubicBezTo>
                <a:cubicBezTo>
                  <a:pt x="610" y="1129"/>
                  <a:pt x="610" y="1129"/>
                  <a:pt x="610" y="1129"/>
                </a:cubicBezTo>
                <a:cubicBezTo>
                  <a:pt x="610" y="1120"/>
                  <a:pt x="610" y="1111"/>
                  <a:pt x="609" y="1102"/>
                </a:cubicBezTo>
                <a:cubicBezTo>
                  <a:pt x="609" y="1093"/>
                  <a:pt x="609" y="1093"/>
                  <a:pt x="609" y="1093"/>
                </a:cubicBezTo>
                <a:cubicBezTo>
                  <a:pt x="606" y="1046"/>
                  <a:pt x="601" y="999"/>
                  <a:pt x="596" y="953"/>
                </a:cubicBezTo>
                <a:cubicBezTo>
                  <a:pt x="592" y="907"/>
                  <a:pt x="588" y="860"/>
                  <a:pt x="581" y="813"/>
                </a:cubicBezTo>
                <a:cubicBezTo>
                  <a:pt x="612" y="841"/>
                  <a:pt x="640" y="871"/>
                  <a:pt x="672" y="895"/>
                </a:cubicBezTo>
                <a:cubicBezTo>
                  <a:pt x="671" y="905"/>
                  <a:pt x="681" y="909"/>
                  <a:pt x="692" y="911"/>
                </a:cubicBezTo>
                <a:cubicBezTo>
                  <a:pt x="687" y="913"/>
                  <a:pt x="683" y="916"/>
                  <a:pt x="680" y="919"/>
                </a:cubicBezTo>
                <a:cubicBezTo>
                  <a:pt x="678" y="922"/>
                  <a:pt x="674" y="929"/>
                  <a:pt x="677" y="933"/>
                </a:cubicBezTo>
                <a:cubicBezTo>
                  <a:pt x="681" y="938"/>
                  <a:pt x="694" y="938"/>
                  <a:pt x="700" y="938"/>
                </a:cubicBezTo>
                <a:cubicBezTo>
                  <a:pt x="702" y="938"/>
                  <a:pt x="703" y="938"/>
                  <a:pt x="705" y="938"/>
                </a:cubicBezTo>
                <a:cubicBezTo>
                  <a:pt x="698" y="943"/>
                  <a:pt x="693" y="951"/>
                  <a:pt x="696" y="959"/>
                </a:cubicBezTo>
                <a:cubicBezTo>
                  <a:pt x="700" y="968"/>
                  <a:pt x="715" y="970"/>
                  <a:pt x="724" y="970"/>
                </a:cubicBezTo>
                <a:cubicBezTo>
                  <a:pt x="760" y="969"/>
                  <a:pt x="792" y="939"/>
                  <a:pt x="798" y="905"/>
                </a:cubicBezTo>
                <a:cubicBezTo>
                  <a:pt x="804" y="871"/>
                  <a:pt x="788" y="835"/>
                  <a:pt x="757" y="821"/>
                </a:cubicBezTo>
                <a:cubicBezTo>
                  <a:pt x="752" y="819"/>
                  <a:pt x="746" y="816"/>
                  <a:pt x="740" y="815"/>
                </a:cubicBezTo>
                <a:cubicBezTo>
                  <a:pt x="740" y="814"/>
                  <a:pt x="739" y="813"/>
                  <a:pt x="739" y="813"/>
                </a:cubicBezTo>
                <a:cubicBezTo>
                  <a:pt x="710" y="784"/>
                  <a:pt x="681" y="756"/>
                  <a:pt x="649" y="730"/>
                </a:cubicBezTo>
                <a:cubicBezTo>
                  <a:pt x="627" y="711"/>
                  <a:pt x="603" y="692"/>
                  <a:pt x="577" y="679"/>
                </a:cubicBezTo>
                <a:cubicBezTo>
                  <a:pt x="590" y="672"/>
                  <a:pt x="603" y="665"/>
                  <a:pt x="614" y="656"/>
                </a:cubicBezTo>
                <a:cubicBezTo>
                  <a:pt x="657" y="623"/>
                  <a:pt x="688" y="576"/>
                  <a:pt x="699" y="523"/>
                </a:cubicBezTo>
                <a:cubicBezTo>
                  <a:pt x="740" y="554"/>
                  <a:pt x="773" y="476"/>
                  <a:pt x="776" y="447"/>
                </a:cubicBezTo>
                <a:cubicBezTo>
                  <a:pt x="778" y="430"/>
                  <a:pt x="777" y="408"/>
                  <a:pt x="762" y="398"/>
                </a:cubicBezTo>
                <a:cubicBezTo>
                  <a:pt x="768" y="364"/>
                  <a:pt x="769" y="330"/>
                  <a:pt x="765" y="297"/>
                </a:cubicBezTo>
                <a:cubicBezTo>
                  <a:pt x="762" y="275"/>
                  <a:pt x="758" y="246"/>
                  <a:pt x="743" y="227"/>
                </a:cubicBezTo>
                <a:cubicBezTo>
                  <a:pt x="773" y="238"/>
                  <a:pt x="830" y="241"/>
                  <a:pt x="821" y="198"/>
                </a:cubicBezTo>
                <a:moveTo>
                  <a:pt x="98" y="929"/>
                </a:moveTo>
                <a:cubicBezTo>
                  <a:pt x="95" y="929"/>
                  <a:pt x="95" y="932"/>
                  <a:pt x="97" y="933"/>
                </a:cubicBezTo>
                <a:cubicBezTo>
                  <a:pt x="104" y="935"/>
                  <a:pt x="111" y="935"/>
                  <a:pt x="117" y="934"/>
                </a:cubicBezTo>
                <a:cubicBezTo>
                  <a:pt x="118" y="934"/>
                  <a:pt x="118" y="934"/>
                  <a:pt x="118" y="934"/>
                </a:cubicBezTo>
                <a:cubicBezTo>
                  <a:pt x="123" y="933"/>
                  <a:pt x="132" y="935"/>
                  <a:pt x="135" y="939"/>
                </a:cubicBezTo>
                <a:cubicBezTo>
                  <a:pt x="140" y="947"/>
                  <a:pt x="128" y="952"/>
                  <a:pt x="122" y="955"/>
                </a:cubicBezTo>
                <a:cubicBezTo>
                  <a:pt x="113" y="958"/>
                  <a:pt x="104" y="960"/>
                  <a:pt x="95" y="964"/>
                </a:cubicBezTo>
                <a:cubicBezTo>
                  <a:pt x="92" y="965"/>
                  <a:pt x="92" y="969"/>
                  <a:pt x="96" y="969"/>
                </a:cubicBezTo>
                <a:cubicBezTo>
                  <a:pt x="99" y="969"/>
                  <a:pt x="103" y="968"/>
                  <a:pt x="107" y="968"/>
                </a:cubicBezTo>
                <a:cubicBezTo>
                  <a:pt x="117" y="969"/>
                  <a:pt x="132" y="972"/>
                  <a:pt x="116" y="981"/>
                </a:cubicBezTo>
                <a:cubicBezTo>
                  <a:pt x="108" y="985"/>
                  <a:pt x="99" y="988"/>
                  <a:pt x="91" y="988"/>
                </a:cubicBezTo>
                <a:cubicBezTo>
                  <a:pt x="71" y="989"/>
                  <a:pt x="52" y="981"/>
                  <a:pt x="38" y="968"/>
                </a:cubicBezTo>
                <a:cubicBezTo>
                  <a:pt x="7" y="942"/>
                  <a:pt x="0" y="890"/>
                  <a:pt x="36" y="865"/>
                </a:cubicBezTo>
                <a:cubicBezTo>
                  <a:pt x="36" y="865"/>
                  <a:pt x="36" y="864"/>
                  <a:pt x="36" y="864"/>
                </a:cubicBezTo>
                <a:cubicBezTo>
                  <a:pt x="48" y="859"/>
                  <a:pt x="60" y="853"/>
                  <a:pt x="73" y="850"/>
                </a:cubicBezTo>
                <a:cubicBezTo>
                  <a:pt x="77" y="849"/>
                  <a:pt x="88" y="844"/>
                  <a:pt x="92" y="845"/>
                </a:cubicBezTo>
                <a:cubicBezTo>
                  <a:pt x="107" y="851"/>
                  <a:pt x="93" y="861"/>
                  <a:pt x="87" y="866"/>
                </a:cubicBezTo>
                <a:cubicBezTo>
                  <a:pt x="73" y="866"/>
                  <a:pt x="60" y="868"/>
                  <a:pt x="47" y="872"/>
                </a:cubicBezTo>
                <a:cubicBezTo>
                  <a:pt x="45" y="872"/>
                  <a:pt x="45" y="876"/>
                  <a:pt x="47" y="876"/>
                </a:cubicBezTo>
                <a:cubicBezTo>
                  <a:pt x="63" y="874"/>
                  <a:pt x="79" y="873"/>
                  <a:pt x="95" y="874"/>
                </a:cubicBezTo>
                <a:cubicBezTo>
                  <a:pt x="100" y="874"/>
                  <a:pt x="122" y="874"/>
                  <a:pt x="123" y="877"/>
                </a:cubicBezTo>
                <a:cubicBezTo>
                  <a:pt x="128" y="891"/>
                  <a:pt x="103" y="892"/>
                  <a:pt x="97" y="893"/>
                </a:cubicBezTo>
                <a:cubicBezTo>
                  <a:pt x="94" y="893"/>
                  <a:pt x="94" y="897"/>
                  <a:pt x="97" y="897"/>
                </a:cubicBezTo>
                <a:cubicBezTo>
                  <a:pt x="98" y="897"/>
                  <a:pt x="98" y="897"/>
                  <a:pt x="99" y="897"/>
                </a:cubicBezTo>
                <a:cubicBezTo>
                  <a:pt x="110" y="899"/>
                  <a:pt x="133" y="899"/>
                  <a:pt x="138" y="912"/>
                </a:cubicBezTo>
                <a:cubicBezTo>
                  <a:pt x="143" y="925"/>
                  <a:pt x="105" y="928"/>
                  <a:pt x="98" y="929"/>
                </a:cubicBezTo>
                <a:moveTo>
                  <a:pt x="215" y="1112"/>
                </a:moveTo>
                <a:cubicBezTo>
                  <a:pt x="220" y="1111"/>
                  <a:pt x="225" y="1110"/>
                  <a:pt x="231" y="1109"/>
                </a:cubicBezTo>
                <a:cubicBezTo>
                  <a:pt x="230" y="1114"/>
                  <a:pt x="229" y="1119"/>
                  <a:pt x="229" y="1124"/>
                </a:cubicBezTo>
                <a:cubicBezTo>
                  <a:pt x="228" y="1129"/>
                  <a:pt x="227" y="1134"/>
                  <a:pt x="228" y="1138"/>
                </a:cubicBezTo>
                <a:cubicBezTo>
                  <a:pt x="223" y="1139"/>
                  <a:pt x="218" y="1140"/>
                  <a:pt x="213" y="1142"/>
                </a:cubicBezTo>
                <a:cubicBezTo>
                  <a:pt x="214" y="1132"/>
                  <a:pt x="215" y="1122"/>
                  <a:pt x="215" y="1112"/>
                </a:cubicBezTo>
                <a:moveTo>
                  <a:pt x="112" y="1608"/>
                </a:moveTo>
                <a:cubicBezTo>
                  <a:pt x="103" y="1607"/>
                  <a:pt x="69" y="1611"/>
                  <a:pt x="86" y="1591"/>
                </a:cubicBezTo>
                <a:cubicBezTo>
                  <a:pt x="91" y="1585"/>
                  <a:pt x="112" y="1583"/>
                  <a:pt x="120" y="1581"/>
                </a:cubicBezTo>
                <a:cubicBezTo>
                  <a:pt x="125" y="1580"/>
                  <a:pt x="130" y="1579"/>
                  <a:pt x="135" y="1578"/>
                </a:cubicBezTo>
                <a:cubicBezTo>
                  <a:pt x="140" y="1581"/>
                  <a:pt x="143" y="1583"/>
                  <a:pt x="145" y="1589"/>
                </a:cubicBezTo>
                <a:cubicBezTo>
                  <a:pt x="146" y="1594"/>
                  <a:pt x="147" y="1600"/>
                  <a:pt x="147" y="1606"/>
                </a:cubicBezTo>
                <a:cubicBezTo>
                  <a:pt x="147" y="1606"/>
                  <a:pt x="147" y="1607"/>
                  <a:pt x="148" y="1607"/>
                </a:cubicBezTo>
                <a:cubicBezTo>
                  <a:pt x="136" y="1607"/>
                  <a:pt x="124" y="1608"/>
                  <a:pt x="112" y="1608"/>
                </a:cubicBezTo>
                <a:moveTo>
                  <a:pt x="243" y="1595"/>
                </a:moveTo>
                <a:cubicBezTo>
                  <a:pt x="242" y="1599"/>
                  <a:pt x="238" y="1601"/>
                  <a:pt x="235" y="1603"/>
                </a:cubicBezTo>
                <a:cubicBezTo>
                  <a:pt x="208" y="1603"/>
                  <a:pt x="181" y="1605"/>
                  <a:pt x="155" y="1607"/>
                </a:cubicBezTo>
                <a:cubicBezTo>
                  <a:pt x="155" y="1606"/>
                  <a:pt x="155" y="1606"/>
                  <a:pt x="155" y="1606"/>
                </a:cubicBezTo>
                <a:cubicBezTo>
                  <a:pt x="154" y="1599"/>
                  <a:pt x="153" y="1590"/>
                  <a:pt x="150" y="1583"/>
                </a:cubicBezTo>
                <a:cubicBezTo>
                  <a:pt x="148" y="1579"/>
                  <a:pt x="146" y="1577"/>
                  <a:pt x="143" y="1576"/>
                </a:cubicBezTo>
                <a:cubicBezTo>
                  <a:pt x="153" y="1573"/>
                  <a:pt x="164" y="1571"/>
                  <a:pt x="174" y="1567"/>
                </a:cubicBezTo>
                <a:cubicBezTo>
                  <a:pt x="190" y="1586"/>
                  <a:pt x="220" y="1597"/>
                  <a:pt x="240" y="1578"/>
                </a:cubicBezTo>
                <a:cubicBezTo>
                  <a:pt x="242" y="1583"/>
                  <a:pt x="244" y="1589"/>
                  <a:pt x="243" y="1595"/>
                </a:cubicBezTo>
                <a:moveTo>
                  <a:pt x="181" y="1566"/>
                </a:moveTo>
                <a:cubicBezTo>
                  <a:pt x="197" y="1571"/>
                  <a:pt x="214" y="1575"/>
                  <a:pt x="230" y="1576"/>
                </a:cubicBezTo>
                <a:cubicBezTo>
                  <a:pt x="222" y="1579"/>
                  <a:pt x="214" y="1582"/>
                  <a:pt x="204" y="1579"/>
                </a:cubicBezTo>
                <a:cubicBezTo>
                  <a:pt x="195" y="1576"/>
                  <a:pt x="188" y="1571"/>
                  <a:pt x="181" y="1566"/>
                </a:cubicBezTo>
                <a:moveTo>
                  <a:pt x="687" y="1578"/>
                </a:moveTo>
                <a:cubicBezTo>
                  <a:pt x="693" y="1579"/>
                  <a:pt x="702" y="1580"/>
                  <a:pt x="708" y="1583"/>
                </a:cubicBezTo>
                <a:cubicBezTo>
                  <a:pt x="730" y="1595"/>
                  <a:pt x="701" y="1597"/>
                  <a:pt x="692" y="1599"/>
                </a:cubicBezTo>
                <a:cubicBezTo>
                  <a:pt x="679" y="1601"/>
                  <a:pt x="667" y="1602"/>
                  <a:pt x="654" y="1603"/>
                </a:cubicBezTo>
                <a:cubicBezTo>
                  <a:pt x="655" y="1598"/>
                  <a:pt x="655" y="1593"/>
                  <a:pt x="658" y="1589"/>
                </a:cubicBezTo>
                <a:cubicBezTo>
                  <a:pt x="660" y="1584"/>
                  <a:pt x="663" y="1580"/>
                  <a:pt x="666" y="1575"/>
                </a:cubicBezTo>
                <a:cubicBezTo>
                  <a:pt x="673" y="1576"/>
                  <a:pt x="680" y="1576"/>
                  <a:pt x="687" y="1578"/>
                </a:cubicBezTo>
                <a:moveTo>
                  <a:pt x="632" y="1577"/>
                </a:moveTo>
                <a:cubicBezTo>
                  <a:pt x="633" y="1576"/>
                  <a:pt x="633" y="1575"/>
                  <a:pt x="633" y="1574"/>
                </a:cubicBezTo>
                <a:cubicBezTo>
                  <a:pt x="642" y="1575"/>
                  <a:pt x="650" y="1575"/>
                  <a:pt x="659" y="1575"/>
                </a:cubicBezTo>
                <a:cubicBezTo>
                  <a:pt x="651" y="1582"/>
                  <a:pt x="646" y="1593"/>
                  <a:pt x="647" y="1603"/>
                </a:cubicBezTo>
                <a:cubicBezTo>
                  <a:pt x="624" y="1604"/>
                  <a:pt x="600" y="1602"/>
                  <a:pt x="577" y="1602"/>
                </a:cubicBezTo>
                <a:cubicBezTo>
                  <a:pt x="575" y="1601"/>
                  <a:pt x="573" y="1601"/>
                  <a:pt x="570" y="1599"/>
                </a:cubicBezTo>
                <a:cubicBezTo>
                  <a:pt x="566" y="1598"/>
                  <a:pt x="567" y="1593"/>
                  <a:pt x="568" y="1589"/>
                </a:cubicBezTo>
                <a:cubicBezTo>
                  <a:pt x="576" y="1595"/>
                  <a:pt x="589" y="1596"/>
                  <a:pt x="600" y="1595"/>
                </a:cubicBezTo>
                <a:cubicBezTo>
                  <a:pt x="613" y="1594"/>
                  <a:pt x="624" y="1586"/>
                  <a:pt x="632" y="1577"/>
                </a:cubicBezTo>
                <a:moveTo>
                  <a:pt x="625" y="1574"/>
                </a:moveTo>
                <a:cubicBezTo>
                  <a:pt x="625" y="1574"/>
                  <a:pt x="626" y="1574"/>
                  <a:pt x="626" y="1574"/>
                </a:cubicBezTo>
                <a:cubicBezTo>
                  <a:pt x="617" y="1581"/>
                  <a:pt x="610" y="1587"/>
                  <a:pt x="597" y="1588"/>
                </a:cubicBezTo>
                <a:cubicBezTo>
                  <a:pt x="589" y="1589"/>
                  <a:pt x="579" y="1588"/>
                  <a:pt x="571" y="1585"/>
                </a:cubicBezTo>
                <a:cubicBezTo>
                  <a:pt x="588" y="1584"/>
                  <a:pt x="605" y="1581"/>
                  <a:pt x="620" y="1576"/>
                </a:cubicBezTo>
                <a:lnTo>
                  <a:pt x="625" y="1574"/>
                </a:lnTo>
                <a:close/>
                <a:moveTo>
                  <a:pt x="602" y="1139"/>
                </a:moveTo>
                <a:cubicBezTo>
                  <a:pt x="609" y="1213"/>
                  <a:pt x="617" y="1286"/>
                  <a:pt x="619" y="1361"/>
                </a:cubicBezTo>
                <a:cubicBezTo>
                  <a:pt x="621" y="1429"/>
                  <a:pt x="617" y="1497"/>
                  <a:pt x="620" y="1565"/>
                </a:cubicBezTo>
                <a:cubicBezTo>
                  <a:pt x="602" y="1572"/>
                  <a:pt x="584" y="1576"/>
                  <a:pt x="565" y="1578"/>
                </a:cubicBezTo>
                <a:cubicBezTo>
                  <a:pt x="560" y="1521"/>
                  <a:pt x="549" y="1463"/>
                  <a:pt x="539" y="1406"/>
                </a:cubicBezTo>
                <a:cubicBezTo>
                  <a:pt x="527" y="1345"/>
                  <a:pt x="515" y="1283"/>
                  <a:pt x="497" y="1223"/>
                </a:cubicBezTo>
                <a:cubicBezTo>
                  <a:pt x="495" y="1214"/>
                  <a:pt x="495" y="1214"/>
                  <a:pt x="495" y="1214"/>
                </a:cubicBezTo>
                <a:cubicBezTo>
                  <a:pt x="488" y="1213"/>
                  <a:pt x="488" y="1213"/>
                  <a:pt x="488" y="1213"/>
                </a:cubicBezTo>
                <a:cubicBezTo>
                  <a:pt x="468" y="1213"/>
                  <a:pt x="448" y="1213"/>
                  <a:pt x="427" y="1213"/>
                </a:cubicBezTo>
                <a:cubicBezTo>
                  <a:pt x="397" y="1213"/>
                  <a:pt x="367" y="1214"/>
                  <a:pt x="337" y="1219"/>
                </a:cubicBezTo>
                <a:cubicBezTo>
                  <a:pt x="330" y="1220"/>
                  <a:pt x="330" y="1220"/>
                  <a:pt x="330" y="1220"/>
                </a:cubicBezTo>
                <a:cubicBezTo>
                  <a:pt x="328" y="1227"/>
                  <a:pt x="328" y="1227"/>
                  <a:pt x="328" y="1227"/>
                </a:cubicBezTo>
                <a:cubicBezTo>
                  <a:pt x="312" y="1282"/>
                  <a:pt x="298" y="1337"/>
                  <a:pt x="284" y="1393"/>
                </a:cubicBezTo>
                <a:cubicBezTo>
                  <a:pt x="270" y="1450"/>
                  <a:pt x="255" y="1507"/>
                  <a:pt x="245" y="1564"/>
                </a:cubicBezTo>
                <a:cubicBezTo>
                  <a:pt x="221" y="1564"/>
                  <a:pt x="197" y="1561"/>
                  <a:pt x="173" y="1556"/>
                </a:cubicBezTo>
                <a:cubicBezTo>
                  <a:pt x="180" y="1496"/>
                  <a:pt x="183" y="1434"/>
                  <a:pt x="189" y="1374"/>
                </a:cubicBezTo>
                <a:cubicBezTo>
                  <a:pt x="198" y="1299"/>
                  <a:pt x="209" y="1224"/>
                  <a:pt x="217" y="1148"/>
                </a:cubicBezTo>
                <a:cubicBezTo>
                  <a:pt x="295" y="1136"/>
                  <a:pt x="373" y="1135"/>
                  <a:pt x="453" y="1136"/>
                </a:cubicBezTo>
                <a:cubicBezTo>
                  <a:pt x="502" y="1136"/>
                  <a:pt x="551" y="1138"/>
                  <a:pt x="600" y="1139"/>
                </a:cubicBezTo>
                <a:lnTo>
                  <a:pt x="602" y="1139"/>
                </a:lnTo>
                <a:close/>
                <a:moveTo>
                  <a:pt x="234" y="1137"/>
                </a:moveTo>
                <a:cubicBezTo>
                  <a:pt x="236" y="1128"/>
                  <a:pt x="235" y="1117"/>
                  <a:pt x="236" y="1108"/>
                </a:cubicBezTo>
                <a:cubicBezTo>
                  <a:pt x="241" y="1108"/>
                  <a:pt x="246" y="1107"/>
                  <a:pt x="251" y="1106"/>
                </a:cubicBezTo>
                <a:cubicBezTo>
                  <a:pt x="250" y="1111"/>
                  <a:pt x="250" y="1117"/>
                  <a:pt x="249" y="1122"/>
                </a:cubicBezTo>
                <a:cubicBezTo>
                  <a:pt x="248" y="1126"/>
                  <a:pt x="247" y="1131"/>
                  <a:pt x="247" y="1135"/>
                </a:cubicBezTo>
                <a:cubicBezTo>
                  <a:pt x="243" y="1136"/>
                  <a:pt x="238" y="1136"/>
                  <a:pt x="234" y="1137"/>
                </a:cubicBezTo>
                <a:moveTo>
                  <a:pt x="386" y="1126"/>
                </a:moveTo>
                <a:cubicBezTo>
                  <a:pt x="386" y="1126"/>
                  <a:pt x="386" y="1127"/>
                  <a:pt x="386" y="1127"/>
                </a:cubicBezTo>
                <a:cubicBezTo>
                  <a:pt x="342" y="1127"/>
                  <a:pt x="297" y="1127"/>
                  <a:pt x="253" y="1134"/>
                </a:cubicBezTo>
                <a:cubicBezTo>
                  <a:pt x="254" y="1130"/>
                  <a:pt x="254" y="1127"/>
                  <a:pt x="255" y="1123"/>
                </a:cubicBezTo>
                <a:cubicBezTo>
                  <a:pt x="255" y="1117"/>
                  <a:pt x="256" y="1111"/>
                  <a:pt x="256" y="1105"/>
                </a:cubicBezTo>
                <a:cubicBezTo>
                  <a:pt x="300" y="1099"/>
                  <a:pt x="344" y="1094"/>
                  <a:pt x="389" y="1091"/>
                </a:cubicBezTo>
                <a:cubicBezTo>
                  <a:pt x="388" y="1096"/>
                  <a:pt x="388" y="1100"/>
                  <a:pt x="387" y="1105"/>
                </a:cubicBezTo>
                <a:cubicBezTo>
                  <a:pt x="386" y="1112"/>
                  <a:pt x="385" y="1119"/>
                  <a:pt x="386" y="1126"/>
                </a:cubicBezTo>
                <a:moveTo>
                  <a:pt x="407" y="1126"/>
                </a:moveTo>
                <a:cubicBezTo>
                  <a:pt x="407" y="1127"/>
                  <a:pt x="407" y="1127"/>
                  <a:pt x="408" y="1127"/>
                </a:cubicBezTo>
                <a:cubicBezTo>
                  <a:pt x="402" y="1127"/>
                  <a:pt x="396" y="1127"/>
                  <a:pt x="390" y="1127"/>
                </a:cubicBezTo>
                <a:cubicBezTo>
                  <a:pt x="392" y="1121"/>
                  <a:pt x="392" y="1114"/>
                  <a:pt x="392" y="1108"/>
                </a:cubicBezTo>
                <a:cubicBezTo>
                  <a:pt x="393" y="1102"/>
                  <a:pt x="394" y="1097"/>
                  <a:pt x="394" y="1091"/>
                </a:cubicBezTo>
                <a:cubicBezTo>
                  <a:pt x="399" y="1091"/>
                  <a:pt x="403" y="1091"/>
                  <a:pt x="408" y="1091"/>
                </a:cubicBezTo>
                <a:cubicBezTo>
                  <a:pt x="407" y="1102"/>
                  <a:pt x="406" y="1115"/>
                  <a:pt x="407" y="1126"/>
                </a:cubicBezTo>
                <a:moveTo>
                  <a:pt x="412" y="1091"/>
                </a:moveTo>
                <a:cubicBezTo>
                  <a:pt x="421" y="1090"/>
                  <a:pt x="429" y="1090"/>
                  <a:pt x="438" y="1090"/>
                </a:cubicBezTo>
                <a:cubicBezTo>
                  <a:pt x="440" y="1090"/>
                  <a:pt x="441" y="1090"/>
                  <a:pt x="443" y="1090"/>
                </a:cubicBezTo>
                <a:cubicBezTo>
                  <a:pt x="442" y="1091"/>
                  <a:pt x="442" y="1091"/>
                  <a:pt x="442" y="1092"/>
                </a:cubicBezTo>
                <a:cubicBezTo>
                  <a:pt x="442" y="1097"/>
                  <a:pt x="442" y="1102"/>
                  <a:pt x="442" y="1107"/>
                </a:cubicBezTo>
                <a:cubicBezTo>
                  <a:pt x="441" y="1113"/>
                  <a:pt x="440" y="1118"/>
                  <a:pt x="441" y="1123"/>
                </a:cubicBezTo>
                <a:cubicBezTo>
                  <a:pt x="441" y="1125"/>
                  <a:pt x="444" y="1126"/>
                  <a:pt x="445" y="1124"/>
                </a:cubicBezTo>
                <a:cubicBezTo>
                  <a:pt x="448" y="1114"/>
                  <a:pt x="447" y="1101"/>
                  <a:pt x="446" y="1091"/>
                </a:cubicBezTo>
                <a:cubicBezTo>
                  <a:pt x="446" y="1091"/>
                  <a:pt x="445" y="1090"/>
                  <a:pt x="445" y="1090"/>
                </a:cubicBezTo>
                <a:cubicBezTo>
                  <a:pt x="469" y="1090"/>
                  <a:pt x="492" y="1091"/>
                  <a:pt x="515" y="1093"/>
                </a:cubicBezTo>
                <a:cubicBezTo>
                  <a:pt x="514" y="1096"/>
                  <a:pt x="514" y="1100"/>
                  <a:pt x="513" y="1103"/>
                </a:cubicBezTo>
                <a:cubicBezTo>
                  <a:pt x="513" y="1107"/>
                  <a:pt x="512" y="1111"/>
                  <a:pt x="513" y="1115"/>
                </a:cubicBezTo>
                <a:cubicBezTo>
                  <a:pt x="513" y="1116"/>
                  <a:pt x="515" y="1117"/>
                  <a:pt x="516" y="1115"/>
                </a:cubicBezTo>
                <a:cubicBezTo>
                  <a:pt x="517" y="1112"/>
                  <a:pt x="517" y="1108"/>
                  <a:pt x="518" y="1105"/>
                </a:cubicBezTo>
                <a:cubicBezTo>
                  <a:pt x="518" y="1101"/>
                  <a:pt x="519" y="1097"/>
                  <a:pt x="519" y="1093"/>
                </a:cubicBezTo>
                <a:cubicBezTo>
                  <a:pt x="524" y="1094"/>
                  <a:pt x="529" y="1094"/>
                  <a:pt x="535" y="1094"/>
                </a:cubicBezTo>
                <a:cubicBezTo>
                  <a:pt x="532" y="1100"/>
                  <a:pt x="532" y="1106"/>
                  <a:pt x="531" y="1112"/>
                </a:cubicBezTo>
                <a:cubicBezTo>
                  <a:pt x="530" y="1117"/>
                  <a:pt x="529" y="1122"/>
                  <a:pt x="529" y="1128"/>
                </a:cubicBezTo>
                <a:cubicBezTo>
                  <a:pt x="502" y="1127"/>
                  <a:pt x="475" y="1128"/>
                  <a:pt x="449" y="1127"/>
                </a:cubicBezTo>
                <a:cubicBezTo>
                  <a:pt x="436" y="1127"/>
                  <a:pt x="424" y="1127"/>
                  <a:pt x="411" y="1127"/>
                </a:cubicBezTo>
                <a:cubicBezTo>
                  <a:pt x="411" y="1127"/>
                  <a:pt x="411" y="1127"/>
                  <a:pt x="411" y="1126"/>
                </a:cubicBezTo>
                <a:cubicBezTo>
                  <a:pt x="413" y="1115"/>
                  <a:pt x="412" y="1102"/>
                  <a:pt x="412" y="1091"/>
                </a:cubicBezTo>
                <a:moveTo>
                  <a:pt x="539" y="1095"/>
                </a:moveTo>
                <a:cubicBezTo>
                  <a:pt x="546" y="1095"/>
                  <a:pt x="554" y="1096"/>
                  <a:pt x="561" y="1097"/>
                </a:cubicBezTo>
                <a:cubicBezTo>
                  <a:pt x="559" y="1102"/>
                  <a:pt x="558" y="1108"/>
                  <a:pt x="557" y="1113"/>
                </a:cubicBezTo>
                <a:cubicBezTo>
                  <a:pt x="556" y="1118"/>
                  <a:pt x="555" y="1123"/>
                  <a:pt x="556" y="1128"/>
                </a:cubicBezTo>
                <a:cubicBezTo>
                  <a:pt x="549" y="1128"/>
                  <a:pt x="542" y="1128"/>
                  <a:pt x="536" y="1128"/>
                </a:cubicBezTo>
                <a:cubicBezTo>
                  <a:pt x="537" y="1122"/>
                  <a:pt x="537" y="1117"/>
                  <a:pt x="538" y="1112"/>
                </a:cubicBezTo>
                <a:cubicBezTo>
                  <a:pt x="539" y="1106"/>
                  <a:pt x="540" y="1100"/>
                  <a:pt x="539" y="1095"/>
                </a:cubicBezTo>
                <a:moveTo>
                  <a:pt x="580" y="1128"/>
                </a:moveTo>
                <a:cubicBezTo>
                  <a:pt x="574" y="1128"/>
                  <a:pt x="568" y="1128"/>
                  <a:pt x="561" y="1128"/>
                </a:cubicBezTo>
                <a:cubicBezTo>
                  <a:pt x="563" y="1123"/>
                  <a:pt x="563" y="1118"/>
                  <a:pt x="563" y="1113"/>
                </a:cubicBezTo>
                <a:cubicBezTo>
                  <a:pt x="564" y="1108"/>
                  <a:pt x="565" y="1102"/>
                  <a:pt x="565" y="1097"/>
                </a:cubicBezTo>
                <a:cubicBezTo>
                  <a:pt x="571" y="1098"/>
                  <a:pt x="577" y="1099"/>
                  <a:pt x="583" y="1099"/>
                </a:cubicBezTo>
                <a:cubicBezTo>
                  <a:pt x="582" y="1104"/>
                  <a:pt x="581" y="1109"/>
                  <a:pt x="581" y="1114"/>
                </a:cubicBezTo>
                <a:cubicBezTo>
                  <a:pt x="581" y="1119"/>
                  <a:pt x="580" y="1123"/>
                  <a:pt x="580" y="1128"/>
                </a:cubicBezTo>
                <a:moveTo>
                  <a:pt x="599" y="1128"/>
                </a:moveTo>
                <a:cubicBezTo>
                  <a:pt x="595" y="1128"/>
                  <a:pt x="591" y="1128"/>
                  <a:pt x="586" y="1128"/>
                </a:cubicBezTo>
                <a:cubicBezTo>
                  <a:pt x="587" y="1124"/>
                  <a:pt x="587" y="1120"/>
                  <a:pt x="588" y="1116"/>
                </a:cubicBezTo>
                <a:cubicBezTo>
                  <a:pt x="588" y="1110"/>
                  <a:pt x="588" y="1105"/>
                  <a:pt x="588" y="1100"/>
                </a:cubicBezTo>
                <a:cubicBezTo>
                  <a:pt x="591" y="1100"/>
                  <a:pt x="594" y="1101"/>
                  <a:pt x="597" y="1101"/>
                </a:cubicBezTo>
                <a:cubicBezTo>
                  <a:pt x="598" y="1110"/>
                  <a:pt x="599" y="1119"/>
                  <a:pt x="599" y="1128"/>
                </a:cubicBezTo>
                <a:moveTo>
                  <a:pt x="737" y="821"/>
                </a:moveTo>
                <a:cubicBezTo>
                  <a:pt x="741" y="822"/>
                  <a:pt x="745" y="823"/>
                  <a:pt x="749" y="825"/>
                </a:cubicBezTo>
                <a:cubicBezTo>
                  <a:pt x="758" y="828"/>
                  <a:pt x="768" y="833"/>
                  <a:pt x="775" y="840"/>
                </a:cubicBezTo>
                <a:cubicBezTo>
                  <a:pt x="789" y="855"/>
                  <a:pt x="795" y="883"/>
                  <a:pt x="791" y="903"/>
                </a:cubicBezTo>
                <a:cubicBezTo>
                  <a:pt x="788" y="924"/>
                  <a:pt x="775" y="942"/>
                  <a:pt x="757" y="953"/>
                </a:cubicBezTo>
                <a:cubicBezTo>
                  <a:pt x="748" y="958"/>
                  <a:pt x="738" y="962"/>
                  <a:pt x="727" y="963"/>
                </a:cubicBezTo>
                <a:cubicBezTo>
                  <a:pt x="709" y="964"/>
                  <a:pt x="696" y="951"/>
                  <a:pt x="713" y="936"/>
                </a:cubicBezTo>
                <a:cubicBezTo>
                  <a:pt x="719" y="935"/>
                  <a:pt x="724" y="933"/>
                  <a:pt x="729" y="930"/>
                </a:cubicBezTo>
                <a:cubicBezTo>
                  <a:pt x="731" y="929"/>
                  <a:pt x="730" y="927"/>
                  <a:pt x="728" y="928"/>
                </a:cubicBezTo>
                <a:cubicBezTo>
                  <a:pt x="716" y="931"/>
                  <a:pt x="704" y="933"/>
                  <a:pt x="692" y="931"/>
                </a:cubicBezTo>
                <a:cubicBezTo>
                  <a:pt x="689" y="930"/>
                  <a:pt x="686" y="930"/>
                  <a:pt x="685" y="927"/>
                </a:cubicBezTo>
                <a:cubicBezTo>
                  <a:pt x="683" y="924"/>
                  <a:pt x="688" y="921"/>
                  <a:pt x="691" y="919"/>
                </a:cubicBezTo>
                <a:cubicBezTo>
                  <a:pt x="694" y="917"/>
                  <a:pt x="697" y="915"/>
                  <a:pt x="700" y="913"/>
                </a:cubicBezTo>
                <a:cubicBezTo>
                  <a:pt x="708" y="913"/>
                  <a:pt x="716" y="913"/>
                  <a:pt x="720" y="913"/>
                </a:cubicBezTo>
                <a:cubicBezTo>
                  <a:pt x="723" y="913"/>
                  <a:pt x="723" y="910"/>
                  <a:pt x="721" y="909"/>
                </a:cubicBezTo>
                <a:cubicBezTo>
                  <a:pt x="715" y="907"/>
                  <a:pt x="709" y="906"/>
                  <a:pt x="702" y="905"/>
                </a:cubicBezTo>
                <a:cubicBezTo>
                  <a:pt x="696" y="905"/>
                  <a:pt x="672" y="902"/>
                  <a:pt x="684" y="890"/>
                </a:cubicBezTo>
                <a:cubicBezTo>
                  <a:pt x="694" y="880"/>
                  <a:pt x="710" y="881"/>
                  <a:pt x="722" y="875"/>
                </a:cubicBezTo>
                <a:cubicBezTo>
                  <a:pt x="723" y="875"/>
                  <a:pt x="723" y="874"/>
                  <a:pt x="723" y="874"/>
                </a:cubicBezTo>
                <a:cubicBezTo>
                  <a:pt x="723" y="873"/>
                  <a:pt x="723" y="871"/>
                  <a:pt x="721" y="870"/>
                </a:cubicBezTo>
                <a:cubicBezTo>
                  <a:pt x="714" y="868"/>
                  <a:pt x="706" y="866"/>
                  <a:pt x="698" y="865"/>
                </a:cubicBezTo>
                <a:cubicBezTo>
                  <a:pt x="695" y="864"/>
                  <a:pt x="689" y="864"/>
                  <a:pt x="686" y="862"/>
                </a:cubicBezTo>
                <a:cubicBezTo>
                  <a:pt x="683" y="860"/>
                  <a:pt x="683" y="857"/>
                  <a:pt x="683" y="854"/>
                </a:cubicBezTo>
                <a:cubicBezTo>
                  <a:pt x="694" y="835"/>
                  <a:pt x="740" y="842"/>
                  <a:pt x="758" y="842"/>
                </a:cubicBezTo>
                <a:cubicBezTo>
                  <a:pt x="759" y="841"/>
                  <a:pt x="759" y="840"/>
                  <a:pt x="758" y="839"/>
                </a:cubicBezTo>
                <a:cubicBezTo>
                  <a:pt x="744" y="834"/>
                  <a:pt x="728" y="834"/>
                  <a:pt x="712" y="836"/>
                </a:cubicBezTo>
                <a:cubicBezTo>
                  <a:pt x="712" y="836"/>
                  <a:pt x="712" y="836"/>
                  <a:pt x="712" y="835"/>
                </a:cubicBezTo>
                <a:cubicBezTo>
                  <a:pt x="717" y="822"/>
                  <a:pt x="726" y="817"/>
                  <a:pt x="737" y="821"/>
                </a:cubicBezTo>
                <a:moveTo>
                  <a:pt x="652" y="742"/>
                </a:moveTo>
                <a:cubicBezTo>
                  <a:pt x="679" y="764"/>
                  <a:pt x="703" y="789"/>
                  <a:pt x="729" y="813"/>
                </a:cubicBezTo>
                <a:cubicBezTo>
                  <a:pt x="722" y="813"/>
                  <a:pt x="716" y="814"/>
                  <a:pt x="711" y="817"/>
                </a:cubicBezTo>
                <a:cubicBezTo>
                  <a:pt x="705" y="823"/>
                  <a:pt x="704" y="830"/>
                  <a:pt x="708" y="836"/>
                </a:cubicBezTo>
                <a:cubicBezTo>
                  <a:pt x="706" y="836"/>
                  <a:pt x="703" y="837"/>
                  <a:pt x="701" y="837"/>
                </a:cubicBezTo>
                <a:cubicBezTo>
                  <a:pt x="691" y="839"/>
                  <a:pt x="680" y="843"/>
                  <a:pt x="679" y="853"/>
                </a:cubicBezTo>
                <a:cubicBezTo>
                  <a:pt x="677" y="857"/>
                  <a:pt x="677" y="861"/>
                  <a:pt x="681" y="865"/>
                </a:cubicBezTo>
                <a:cubicBezTo>
                  <a:pt x="686" y="869"/>
                  <a:pt x="694" y="869"/>
                  <a:pt x="700" y="870"/>
                </a:cubicBezTo>
                <a:cubicBezTo>
                  <a:pt x="702" y="871"/>
                  <a:pt x="705" y="872"/>
                  <a:pt x="707" y="872"/>
                </a:cubicBezTo>
                <a:cubicBezTo>
                  <a:pt x="695" y="874"/>
                  <a:pt x="681" y="880"/>
                  <a:pt x="675" y="888"/>
                </a:cubicBezTo>
                <a:cubicBezTo>
                  <a:pt x="669" y="881"/>
                  <a:pt x="660" y="875"/>
                  <a:pt x="653" y="869"/>
                </a:cubicBezTo>
                <a:cubicBezTo>
                  <a:pt x="642" y="859"/>
                  <a:pt x="631" y="849"/>
                  <a:pt x="620" y="838"/>
                </a:cubicBezTo>
                <a:cubicBezTo>
                  <a:pt x="607" y="826"/>
                  <a:pt x="594" y="814"/>
                  <a:pt x="580" y="804"/>
                </a:cubicBezTo>
                <a:cubicBezTo>
                  <a:pt x="577" y="782"/>
                  <a:pt x="574" y="761"/>
                  <a:pt x="569" y="739"/>
                </a:cubicBezTo>
                <a:cubicBezTo>
                  <a:pt x="569" y="737"/>
                  <a:pt x="565" y="737"/>
                  <a:pt x="565" y="740"/>
                </a:cubicBezTo>
                <a:cubicBezTo>
                  <a:pt x="566" y="759"/>
                  <a:pt x="568" y="778"/>
                  <a:pt x="570" y="796"/>
                </a:cubicBezTo>
                <a:cubicBezTo>
                  <a:pt x="571" y="804"/>
                  <a:pt x="571" y="804"/>
                  <a:pt x="571" y="804"/>
                </a:cubicBezTo>
                <a:cubicBezTo>
                  <a:pt x="577" y="855"/>
                  <a:pt x="583" y="906"/>
                  <a:pt x="588" y="957"/>
                </a:cubicBezTo>
                <a:cubicBezTo>
                  <a:pt x="592" y="1002"/>
                  <a:pt x="594" y="1047"/>
                  <a:pt x="597" y="1092"/>
                </a:cubicBezTo>
                <a:cubicBezTo>
                  <a:pt x="470" y="1079"/>
                  <a:pt x="341" y="1077"/>
                  <a:pt x="216" y="1105"/>
                </a:cubicBezTo>
                <a:cubicBezTo>
                  <a:pt x="219" y="1051"/>
                  <a:pt x="223" y="997"/>
                  <a:pt x="231" y="944"/>
                </a:cubicBezTo>
                <a:cubicBezTo>
                  <a:pt x="237" y="903"/>
                  <a:pt x="246" y="863"/>
                  <a:pt x="256" y="823"/>
                </a:cubicBezTo>
                <a:cubicBezTo>
                  <a:pt x="258" y="814"/>
                  <a:pt x="258" y="814"/>
                  <a:pt x="258" y="814"/>
                </a:cubicBezTo>
                <a:cubicBezTo>
                  <a:pt x="263" y="790"/>
                  <a:pt x="269" y="766"/>
                  <a:pt x="273" y="742"/>
                </a:cubicBezTo>
                <a:cubicBezTo>
                  <a:pt x="274" y="739"/>
                  <a:pt x="271" y="739"/>
                  <a:pt x="270" y="741"/>
                </a:cubicBezTo>
                <a:cubicBezTo>
                  <a:pt x="259" y="766"/>
                  <a:pt x="251" y="793"/>
                  <a:pt x="244" y="821"/>
                </a:cubicBezTo>
                <a:cubicBezTo>
                  <a:pt x="205" y="842"/>
                  <a:pt x="169" y="871"/>
                  <a:pt x="143" y="905"/>
                </a:cubicBezTo>
                <a:cubicBezTo>
                  <a:pt x="138" y="899"/>
                  <a:pt x="130" y="896"/>
                  <a:pt x="121" y="894"/>
                </a:cubicBezTo>
                <a:cubicBezTo>
                  <a:pt x="132" y="891"/>
                  <a:pt x="141" y="885"/>
                  <a:pt x="134" y="875"/>
                </a:cubicBezTo>
                <a:cubicBezTo>
                  <a:pt x="128" y="866"/>
                  <a:pt x="110" y="867"/>
                  <a:pt x="101" y="867"/>
                </a:cubicBezTo>
                <a:cubicBezTo>
                  <a:pt x="99" y="867"/>
                  <a:pt x="97" y="867"/>
                  <a:pt x="94" y="866"/>
                </a:cubicBezTo>
                <a:cubicBezTo>
                  <a:pt x="103" y="858"/>
                  <a:pt x="114" y="843"/>
                  <a:pt x="100" y="838"/>
                </a:cubicBezTo>
                <a:cubicBezTo>
                  <a:pt x="97" y="837"/>
                  <a:pt x="92" y="837"/>
                  <a:pt x="88" y="838"/>
                </a:cubicBezTo>
                <a:cubicBezTo>
                  <a:pt x="116" y="808"/>
                  <a:pt x="146" y="780"/>
                  <a:pt x="179" y="754"/>
                </a:cubicBezTo>
                <a:cubicBezTo>
                  <a:pt x="196" y="741"/>
                  <a:pt x="215" y="728"/>
                  <a:pt x="233" y="716"/>
                </a:cubicBezTo>
                <a:cubicBezTo>
                  <a:pt x="247" y="708"/>
                  <a:pt x="260" y="699"/>
                  <a:pt x="275" y="692"/>
                </a:cubicBezTo>
                <a:cubicBezTo>
                  <a:pt x="300" y="704"/>
                  <a:pt x="328" y="711"/>
                  <a:pt x="356" y="713"/>
                </a:cubicBezTo>
                <a:cubicBezTo>
                  <a:pt x="344" y="729"/>
                  <a:pt x="338" y="758"/>
                  <a:pt x="360" y="766"/>
                </a:cubicBezTo>
                <a:cubicBezTo>
                  <a:pt x="386" y="776"/>
                  <a:pt x="421" y="756"/>
                  <a:pt x="441" y="738"/>
                </a:cubicBezTo>
                <a:cubicBezTo>
                  <a:pt x="448" y="762"/>
                  <a:pt x="483" y="774"/>
                  <a:pt x="505" y="765"/>
                </a:cubicBezTo>
                <a:cubicBezTo>
                  <a:pt x="531" y="755"/>
                  <a:pt x="543" y="721"/>
                  <a:pt x="534" y="696"/>
                </a:cubicBezTo>
                <a:cubicBezTo>
                  <a:pt x="546" y="692"/>
                  <a:pt x="558" y="687"/>
                  <a:pt x="570" y="682"/>
                </a:cubicBezTo>
                <a:cubicBezTo>
                  <a:pt x="598" y="701"/>
                  <a:pt x="626" y="719"/>
                  <a:pt x="652" y="742"/>
                </a:cubicBezTo>
                <a:moveTo>
                  <a:pt x="447" y="724"/>
                </a:moveTo>
                <a:cubicBezTo>
                  <a:pt x="430" y="729"/>
                  <a:pt x="405" y="729"/>
                  <a:pt x="393" y="715"/>
                </a:cubicBezTo>
                <a:cubicBezTo>
                  <a:pt x="407" y="715"/>
                  <a:pt x="421" y="714"/>
                  <a:pt x="434" y="713"/>
                </a:cubicBezTo>
                <a:cubicBezTo>
                  <a:pt x="449" y="712"/>
                  <a:pt x="464" y="710"/>
                  <a:pt x="478" y="708"/>
                </a:cubicBezTo>
                <a:cubicBezTo>
                  <a:pt x="469" y="715"/>
                  <a:pt x="459" y="721"/>
                  <a:pt x="447" y="724"/>
                </a:cubicBezTo>
                <a:moveTo>
                  <a:pt x="491" y="706"/>
                </a:moveTo>
                <a:cubicBezTo>
                  <a:pt x="503" y="704"/>
                  <a:pt x="516" y="701"/>
                  <a:pt x="528" y="697"/>
                </a:cubicBezTo>
                <a:cubicBezTo>
                  <a:pt x="527" y="717"/>
                  <a:pt x="530" y="736"/>
                  <a:pt x="513" y="751"/>
                </a:cubicBezTo>
                <a:cubicBezTo>
                  <a:pt x="492" y="769"/>
                  <a:pt x="455" y="757"/>
                  <a:pt x="445" y="733"/>
                </a:cubicBezTo>
                <a:cubicBezTo>
                  <a:pt x="463" y="730"/>
                  <a:pt x="481" y="721"/>
                  <a:pt x="491" y="706"/>
                </a:cubicBezTo>
                <a:moveTo>
                  <a:pt x="431" y="735"/>
                </a:moveTo>
                <a:cubicBezTo>
                  <a:pt x="432" y="735"/>
                  <a:pt x="433" y="735"/>
                  <a:pt x="434" y="735"/>
                </a:cubicBezTo>
                <a:cubicBezTo>
                  <a:pt x="421" y="740"/>
                  <a:pt x="410" y="749"/>
                  <a:pt x="397" y="755"/>
                </a:cubicBezTo>
                <a:cubicBezTo>
                  <a:pt x="382" y="762"/>
                  <a:pt x="359" y="765"/>
                  <a:pt x="353" y="744"/>
                </a:cubicBezTo>
                <a:cubicBezTo>
                  <a:pt x="351" y="735"/>
                  <a:pt x="357" y="723"/>
                  <a:pt x="361" y="714"/>
                </a:cubicBezTo>
                <a:cubicBezTo>
                  <a:pt x="369" y="714"/>
                  <a:pt x="378" y="715"/>
                  <a:pt x="387" y="715"/>
                </a:cubicBezTo>
                <a:cubicBezTo>
                  <a:pt x="390" y="732"/>
                  <a:pt x="416" y="735"/>
                  <a:pt x="431" y="735"/>
                </a:cubicBezTo>
                <a:moveTo>
                  <a:pt x="763" y="411"/>
                </a:moveTo>
                <a:cubicBezTo>
                  <a:pt x="773" y="423"/>
                  <a:pt x="768" y="448"/>
                  <a:pt x="765" y="462"/>
                </a:cubicBezTo>
                <a:cubicBezTo>
                  <a:pt x="759" y="487"/>
                  <a:pt x="734" y="538"/>
                  <a:pt x="700" y="518"/>
                </a:cubicBezTo>
                <a:cubicBezTo>
                  <a:pt x="700" y="517"/>
                  <a:pt x="700" y="517"/>
                  <a:pt x="700" y="517"/>
                </a:cubicBezTo>
                <a:cubicBezTo>
                  <a:pt x="700" y="515"/>
                  <a:pt x="696" y="515"/>
                  <a:pt x="696" y="517"/>
                </a:cubicBezTo>
                <a:cubicBezTo>
                  <a:pt x="682" y="570"/>
                  <a:pt x="652" y="618"/>
                  <a:pt x="608" y="651"/>
                </a:cubicBezTo>
                <a:cubicBezTo>
                  <a:pt x="596" y="660"/>
                  <a:pt x="582" y="668"/>
                  <a:pt x="568" y="675"/>
                </a:cubicBezTo>
                <a:cubicBezTo>
                  <a:pt x="562" y="677"/>
                  <a:pt x="562" y="677"/>
                  <a:pt x="562" y="677"/>
                </a:cubicBezTo>
                <a:cubicBezTo>
                  <a:pt x="522" y="695"/>
                  <a:pt x="477" y="702"/>
                  <a:pt x="434" y="705"/>
                </a:cubicBezTo>
                <a:cubicBezTo>
                  <a:pt x="385" y="709"/>
                  <a:pt x="331" y="708"/>
                  <a:pt x="285" y="688"/>
                </a:cubicBezTo>
                <a:cubicBezTo>
                  <a:pt x="277" y="684"/>
                  <a:pt x="277" y="684"/>
                  <a:pt x="277" y="684"/>
                </a:cubicBezTo>
                <a:cubicBezTo>
                  <a:pt x="272" y="682"/>
                  <a:pt x="267" y="679"/>
                  <a:pt x="262" y="676"/>
                </a:cubicBezTo>
                <a:cubicBezTo>
                  <a:pt x="206" y="642"/>
                  <a:pt x="181" y="575"/>
                  <a:pt x="163" y="516"/>
                </a:cubicBezTo>
                <a:cubicBezTo>
                  <a:pt x="163" y="514"/>
                  <a:pt x="161" y="515"/>
                  <a:pt x="161" y="516"/>
                </a:cubicBezTo>
                <a:cubicBezTo>
                  <a:pt x="162" y="524"/>
                  <a:pt x="164" y="533"/>
                  <a:pt x="166" y="542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2" y="546"/>
                  <a:pt x="149" y="540"/>
                  <a:pt x="145" y="538"/>
                </a:cubicBezTo>
                <a:cubicBezTo>
                  <a:pt x="139" y="534"/>
                  <a:pt x="135" y="529"/>
                  <a:pt x="131" y="524"/>
                </a:cubicBezTo>
                <a:cubicBezTo>
                  <a:pt x="123" y="512"/>
                  <a:pt x="120" y="499"/>
                  <a:pt x="120" y="485"/>
                </a:cubicBezTo>
                <a:cubicBezTo>
                  <a:pt x="120" y="475"/>
                  <a:pt x="122" y="464"/>
                  <a:pt x="125" y="453"/>
                </a:cubicBezTo>
                <a:cubicBezTo>
                  <a:pt x="126" y="448"/>
                  <a:pt x="128" y="443"/>
                  <a:pt x="130" y="438"/>
                </a:cubicBezTo>
                <a:cubicBezTo>
                  <a:pt x="131" y="435"/>
                  <a:pt x="133" y="432"/>
                  <a:pt x="135" y="429"/>
                </a:cubicBezTo>
                <a:cubicBezTo>
                  <a:pt x="140" y="422"/>
                  <a:pt x="147" y="421"/>
                  <a:pt x="158" y="427"/>
                </a:cubicBezTo>
                <a:cubicBezTo>
                  <a:pt x="157" y="436"/>
                  <a:pt x="156" y="445"/>
                  <a:pt x="156" y="454"/>
                </a:cubicBezTo>
                <a:cubicBezTo>
                  <a:pt x="153" y="450"/>
                  <a:pt x="147" y="447"/>
                  <a:pt x="141" y="449"/>
                </a:cubicBezTo>
                <a:cubicBezTo>
                  <a:pt x="128" y="453"/>
                  <a:pt x="128" y="473"/>
                  <a:pt x="130" y="484"/>
                </a:cubicBezTo>
                <a:cubicBezTo>
                  <a:pt x="130" y="486"/>
                  <a:pt x="133" y="486"/>
                  <a:pt x="133" y="484"/>
                </a:cubicBezTo>
                <a:cubicBezTo>
                  <a:pt x="134" y="477"/>
                  <a:pt x="134" y="464"/>
                  <a:pt x="140" y="458"/>
                </a:cubicBezTo>
                <a:cubicBezTo>
                  <a:pt x="149" y="450"/>
                  <a:pt x="154" y="472"/>
                  <a:pt x="156" y="477"/>
                </a:cubicBezTo>
                <a:cubicBezTo>
                  <a:pt x="156" y="477"/>
                  <a:pt x="157" y="478"/>
                  <a:pt x="157" y="478"/>
                </a:cubicBezTo>
                <a:cubicBezTo>
                  <a:pt x="158" y="485"/>
                  <a:pt x="158" y="492"/>
                  <a:pt x="160" y="499"/>
                </a:cubicBezTo>
                <a:cubicBezTo>
                  <a:pt x="160" y="500"/>
                  <a:pt x="162" y="500"/>
                  <a:pt x="162" y="498"/>
                </a:cubicBezTo>
                <a:cubicBezTo>
                  <a:pt x="160" y="461"/>
                  <a:pt x="161" y="426"/>
                  <a:pt x="174" y="390"/>
                </a:cubicBezTo>
                <a:cubicBezTo>
                  <a:pt x="181" y="371"/>
                  <a:pt x="190" y="354"/>
                  <a:pt x="202" y="340"/>
                </a:cubicBezTo>
                <a:cubicBezTo>
                  <a:pt x="203" y="349"/>
                  <a:pt x="206" y="359"/>
                  <a:pt x="211" y="366"/>
                </a:cubicBezTo>
                <a:cubicBezTo>
                  <a:pt x="169" y="389"/>
                  <a:pt x="160" y="455"/>
                  <a:pt x="178" y="496"/>
                </a:cubicBezTo>
                <a:cubicBezTo>
                  <a:pt x="200" y="545"/>
                  <a:pt x="257" y="551"/>
                  <a:pt x="303" y="540"/>
                </a:cubicBezTo>
                <a:cubicBezTo>
                  <a:pt x="344" y="531"/>
                  <a:pt x="372" y="496"/>
                  <a:pt x="380" y="456"/>
                </a:cubicBezTo>
                <a:cubicBezTo>
                  <a:pt x="387" y="450"/>
                  <a:pt x="394" y="445"/>
                  <a:pt x="402" y="442"/>
                </a:cubicBezTo>
                <a:cubicBezTo>
                  <a:pt x="414" y="439"/>
                  <a:pt x="424" y="442"/>
                  <a:pt x="435" y="444"/>
                </a:cubicBezTo>
                <a:cubicBezTo>
                  <a:pt x="435" y="444"/>
                  <a:pt x="435" y="444"/>
                  <a:pt x="435" y="444"/>
                </a:cubicBezTo>
                <a:cubicBezTo>
                  <a:pt x="435" y="501"/>
                  <a:pt x="495" y="541"/>
                  <a:pt x="550" y="532"/>
                </a:cubicBezTo>
                <a:cubicBezTo>
                  <a:pt x="611" y="534"/>
                  <a:pt x="674" y="482"/>
                  <a:pt x="666" y="418"/>
                </a:cubicBezTo>
                <a:cubicBezTo>
                  <a:pt x="666" y="417"/>
                  <a:pt x="666" y="416"/>
                  <a:pt x="665" y="415"/>
                </a:cubicBezTo>
                <a:cubicBezTo>
                  <a:pt x="672" y="415"/>
                  <a:pt x="679" y="412"/>
                  <a:pt x="686" y="411"/>
                </a:cubicBezTo>
                <a:cubicBezTo>
                  <a:pt x="694" y="409"/>
                  <a:pt x="703" y="408"/>
                  <a:pt x="712" y="406"/>
                </a:cubicBezTo>
                <a:cubicBezTo>
                  <a:pt x="713" y="408"/>
                  <a:pt x="714" y="410"/>
                  <a:pt x="715" y="413"/>
                </a:cubicBezTo>
                <a:cubicBezTo>
                  <a:pt x="713" y="415"/>
                  <a:pt x="711" y="418"/>
                  <a:pt x="710" y="421"/>
                </a:cubicBezTo>
                <a:cubicBezTo>
                  <a:pt x="709" y="422"/>
                  <a:pt x="711" y="424"/>
                  <a:pt x="712" y="423"/>
                </a:cubicBezTo>
                <a:cubicBezTo>
                  <a:pt x="726" y="408"/>
                  <a:pt x="746" y="389"/>
                  <a:pt x="763" y="411"/>
                </a:cubicBezTo>
                <a:moveTo>
                  <a:pt x="254" y="386"/>
                </a:moveTo>
                <a:cubicBezTo>
                  <a:pt x="264" y="383"/>
                  <a:pt x="271" y="375"/>
                  <a:pt x="282" y="373"/>
                </a:cubicBezTo>
                <a:cubicBezTo>
                  <a:pt x="288" y="371"/>
                  <a:pt x="296" y="372"/>
                  <a:pt x="302" y="375"/>
                </a:cubicBezTo>
                <a:cubicBezTo>
                  <a:pt x="307" y="378"/>
                  <a:pt x="309" y="382"/>
                  <a:pt x="313" y="386"/>
                </a:cubicBezTo>
                <a:cubicBezTo>
                  <a:pt x="315" y="388"/>
                  <a:pt x="318" y="387"/>
                  <a:pt x="319" y="385"/>
                </a:cubicBezTo>
                <a:cubicBezTo>
                  <a:pt x="323" y="369"/>
                  <a:pt x="306" y="361"/>
                  <a:pt x="293" y="360"/>
                </a:cubicBezTo>
                <a:cubicBezTo>
                  <a:pt x="288" y="360"/>
                  <a:pt x="283" y="360"/>
                  <a:pt x="279" y="362"/>
                </a:cubicBezTo>
                <a:cubicBezTo>
                  <a:pt x="283" y="358"/>
                  <a:pt x="287" y="353"/>
                  <a:pt x="291" y="348"/>
                </a:cubicBezTo>
                <a:cubicBezTo>
                  <a:pt x="338" y="350"/>
                  <a:pt x="375" y="386"/>
                  <a:pt x="375" y="435"/>
                </a:cubicBezTo>
                <a:cubicBezTo>
                  <a:pt x="374" y="481"/>
                  <a:pt x="344" y="524"/>
                  <a:pt x="298" y="533"/>
                </a:cubicBezTo>
                <a:cubicBezTo>
                  <a:pt x="256" y="542"/>
                  <a:pt x="205" y="538"/>
                  <a:pt x="184" y="494"/>
                </a:cubicBezTo>
                <a:cubicBezTo>
                  <a:pt x="166" y="454"/>
                  <a:pt x="174" y="392"/>
                  <a:pt x="213" y="368"/>
                </a:cubicBezTo>
                <a:cubicBezTo>
                  <a:pt x="221" y="377"/>
                  <a:pt x="232" y="382"/>
                  <a:pt x="248" y="378"/>
                </a:cubicBezTo>
                <a:cubicBezTo>
                  <a:pt x="251" y="378"/>
                  <a:pt x="254" y="377"/>
                  <a:pt x="257" y="376"/>
                </a:cubicBezTo>
                <a:cubicBezTo>
                  <a:pt x="255" y="378"/>
                  <a:pt x="253" y="380"/>
                  <a:pt x="251" y="383"/>
                </a:cubicBezTo>
                <a:cubicBezTo>
                  <a:pt x="250" y="385"/>
                  <a:pt x="252" y="387"/>
                  <a:pt x="254" y="386"/>
                </a:cubicBezTo>
                <a:moveTo>
                  <a:pt x="690" y="339"/>
                </a:moveTo>
                <a:cubicBezTo>
                  <a:pt x="693" y="360"/>
                  <a:pt x="700" y="382"/>
                  <a:pt x="709" y="402"/>
                </a:cubicBezTo>
                <a:cubicBezTo>
                  <a:pt x="695" y="400"/>
                  <a:pt x="677" y="403"/>
                  <a:pt x="664" y="410"/>
                </a:cubicBezTo>
                <a:cubicBezTo>
                  <a:pt x="659" y="384"/>
                  <a:pt x="644" y="357"/>
                  <a:pt x="623" y="342"/>
                </a:cubicBezTo>
                <a:cubicBezTo>
                  <a:pt x="603" y="329"/>
                  <a:pt x="579" y="326"/>
                  <a:pt x="555" y="330"/>
                </a:cubicBezTo>
                <a:cubicBezTo>
                  <a:pt x="500" y="331"/>
                  <a:pt x="442" y="380"/>
                  <a:pt x="435" y="435"/>
                </a:cubicBezTo>
                <a:cubicBezTo>
                  <a:pt x="435" y="436"/>
                  <a:pt x="435" y="438"/>
                  <a:pt x="435" y="439"/>
                </a:cubicBezTo>
                <a:cubicBezTo>
                  <a:pt x="420" y="428"/>
                  <a:pt x="395" y="432"/>
                  <a:pt x="382" y="446"/>
                </a:cubicBezTo>
                <a:cubicBezTo>
                  <a:pt x="382" y="438"/>
                  <a:pt x="382" y="431"/>
                  <a:pt x="382" y="424"/>
                </a:cubicBezTo>
                <a:cubicBezTo>
                  <a:pt x="378" y="384"/>
                  <a:pt x="340" y="335"/>
                  <a:pt x="296" y="342"/>
                </a:cubicBezTo>
                <a:cubicBezTo>
                  <a:pt x="307" y="326"/>
                  <a:pt x="315" y="307"/>
                  <a:pt x="316" y="290"/>
                </a:cubicBezTo>
                <a:cubicBezTo>
                  <a:pt x="345" y="322"/>
                  <a:pt x="429" y="319"/>
                  <a:pt x="446" y="266"/>
                </a:cubicBezTo>
                <a:cubicBezTo>
                  <a:pt x="459" y="282"/>
                  <a:pt x="483" y="293"/>
                  <a:pt x="502" y="299"/>
                </a:cubicBezTo>
                <a:cubicBezTo>
                  <a:pt x="538" y="310"/>
                  <a:pt x="586" y="300"/>
                  <a:pt x="600" y="261"/>
                </a:cubicBezTo>
                <a:cubicBezTo>
                  <a:pt x="627" y="277"/>
                  <a:pt x="664" y="281"/>
                  <a:pt x="693" y="280"/>
                </a:cubicBezTo>
                <a:cubicBezTo>
                  <a:pt x="684" y="297"/>
                  <a:pt x="687" y="320"/>
                  <a:pt x="690" y="339"/>
                </a:cubicBezTo>
                <a:moveTo>
                  <a:pt x="626" y="499"/>
                </a:moveTo>
                <a:cubicBezTo>
                  <a:pt x="605" y="517"/>
                  <a:pt x="580" y="524"/>
                  <a:pt x="553" y="527"/>
                </a:cubicBezTo>
                <a:cubicBezTo>
                  <a:pt x="523" y="525"/>
                  <a:pt x="495" y="524"/>
                  <a:pt x="470" y="503"/>
                </a:cubicBezTo>
                <a:cubicBezTo>
                  <a:pt x="447" y="483"/>
                  <a:pt x="437" y="453"/>
                  <a:pt x="445" y="423"/>
                </a:cubicBezTo>
                <a:cubicBezTo>
                  <a:pt x="456" y="380"/>
                  <a:pt x="493" y="352"/>
                  <a:pt x="534" y="339"/>
                </a:cubicBezTo>
                <a:cubicBezTo>
                  <a:pt x="561" y="335"/>
                  <a:pt x="589" y="332"/>
                  <a:pt x="613" y="346"/>
                </a:cubicBezTo>
                <a:cubicBezTo>
                  <a:pt x="639" y="361"/>
                  <a:pt x="657" y="394"/>
                  <a:pt x="659" y="424"/>
                </a:cubicBezTo>
                <a:cubicBezTo>
                  <a:pt x="661" y="452"/>
                  <a:pt x="647" y="480"/>
                  <a:pt x="626" y="499"/>
                </a:cubicBezTo>
                <a:moveTo>
                  <a:pt x="737" y="220"/>
                </a:moveTo>
                <a:cubicBezTo>
                  <a:pt x="737" y="220"/>
                  <a:pt x="737" y="220"/>
                  <a:pt x="737" y="220"/>
                </a:cubicBezTo>
                <a:cubicBezTo>
                  <a:pt x="736" y="219"/>
                  <a:pt x="734" y="218"/>
                  <a:pt x="733" y="217"/>
                </a:cubicBezTo>
                <a:cubicBezTo>
                  <a:pt x="732" y="216"/>
                  <a:pt x="730" y="218"/>
                  <a:pt x="731" y="219"/>
                </a:cubicBezTo>
                <a:cubicBezTo>
                  <a:pt x="732" y="220"/>
                  <a:pt x="733" y="222"/>
                  <a:pt x="734" y="223"/>
                </a:cubicBezTo>
                <a:cubicBezTo>
                  <a:pt x="735" y="223"/>
                  <a:pt x="735" y="224"/>
                  <a:pt x="735" y="224"/>
                </a:cubicBezTo>
                <a:cubicBezTo>
                  <a:pt x="736" y="224"/>
                  <a:pt x="736" y="224"/>
                  <a:pt x="736" y="224"/>
                </a:cubicBezTo>
                <a:cubicBezTo>
                  <a:pt x="754" y="246"/>
                  <a:pt x="758" y="286"/>
                  <a:pt x="759" y="312"/>
                </a:cubicBezTo>
                <a:cubicBezTo>
                  <a:pt x="761" y="340"/>
                  <a:pt x="759" y="367"/>
                  <a:pt x="756" y="394"/>
                </a:cubicBezTo>
                <a:cubicBezTo>
                  <a:pt x="742" y="389"/>
                  <a:pt x="729" y="396"/>
                  <a:pt x="720" y="407"/>
                </a:cubicBezTo>
                <a:cubicBezTo>
                  <a:pt x="703" y="371"/>
                  <a:pt x="681" y="317"/>
                  <a:pt x="698" y="279"/>
                </a:cubicBezTo>
                <a:cubicBezTo>
                  <a:pt x="700" y="278"/>
                  <a:pt x="699" y="275"/>
                  <a:pt x="697" y="275"/>
                </a:cubicBezTo>
                <a:cubicBezTo>
                  <a:pt x="645" y="268"/>
                  <a:pt x="590" y="267"/>
                  <a:pt x="567" y="211"/>
                </a:cubicBezTo>
                <a:cubicBezTo>
                  <a:pt x="567" y="209"/>
                  <a:pt x="564" y="209"/>
                  <a:pt x="565" y="211"/>
                </a:cubicBezTo>
                <a:cubicBezTo>
                  <a:pt x="567" y="232"/>
                  <a:pt x="579" y="247"/>
                  <a:pt x="594" y="257"/>
                </a:cubicBezTo>
                <a:cubicBezTo>
                  <a:pt x="576" y="291"/>
                  <a:pt x="540" y="301"/>
                  <a:pt x="504" y="290"/>
                </a:cubicBezTo>
                <a:cubicBezTo>
                  <a:pt x="486" y="285"/>
                  <a:pt x="460" y="273"/>
                  <a:pt x="449" y="256"/>
                </a:cubicBezTo>
                <a:cubicBezTo>
                  <a:pt x="439" y="241"/>
                  <a:pt x="441" y="221"/>
                  <a:pt x="440" y="204"/>
                </a:cubicBezTo>
                <a:cubicBezTo>
                  <a:pt x="440" y="203"/>
                  <a:pt x="438" y="202"/>
                  <a:pt x="437" y="203"/>
                </a:cubicBezTo>
                <a:cubicBezTo>
                  <a:pt x="434" y="221"/>
                  <a:pt x="433" y="242"/>
                  <a:pt x="442" y="259"/>
                </a:cubicBezTo>
                <a:cubicBezTo>
                  <a:pt x="428" y="287"/>
                  <a:pt x="405" y="303"/>
                  <a:pt x="372" y="304"/>
                </a:cubicBezTo>
                <a:cubicBezTo>
                  <a:pt x="336" y="305"/>
                  <a:pt x="301" y="283"/>
                  <a:pt x="314" y="243"/>
                </a:cubicBezTo>
                <a:cubicBezTo>
                  <a:pt x="315" y="242"/>
                  <a:pt x="313" y="241"/>
                  <a:pt x="312" y="242"/>
                </a:cubicBezTo>
                <a:cubicBezTo>
                  <a:pt x="304" y="259"/>
                  <a:pt x="305" y="273"/>
                  <a:pt x="311" y="284"/>
                </a:cubicBezTo>
                <a:cubicBezTo>
                  <a:pt x="311" y="284"/>
                  <a:pt x="311" y="284"/>
                  <a:pt x="311" y="284"/>
                </a:cubicBezTo>
                <a:cubicBezTo>
                  <a:pt x="306" y="312"/>
                  <a:pt x="291" y="338"/>
                  <a:pt x="270" y="357"/>
                </a:cubicBezTo>
                <a:cubicBezTo>
                  <a:pt x="255" y="371"/>
                  <a:pt x="231" y="377"/>
                  <a:pt x="216" y="360"/>
                </a:cubicBezTo>
                <a:cubicBezTo>
                  <a:pt x="209" y="353"/>
                  <a:pt x="206" y="344"/>
                  <a:pt x="205" y="336"/>
                </a:cubicBezTo>
                <a:cubicBezTo>
                  <a:pt x="206" y="322"/>
                  <a:pt x="206" y="322"/>
                  <a:pt x="206" y="322"/>
                </a:cubicBezTo>
                <a:cubicBezTo>
                  <a:pt x="206" y="315"/>
                  <a:pt x="208" y="308"/>
                  <a:pt x="209" y="302"/>
                </a:cubicBezTo>
                <a:cubicBezTo>
                  <a:pt x="210" y="300"/>
                  <a:pt x="207" y="300"/>
                  <a:pt x="207" y="301"/>
                </a:cubicBezTo>
                <a:cubicBezTo>
                  <a:pt x="204" y="308"/>
                  <a:pt x="202" y="317"/>
                  <a:pt x="202" y="325"/>
                </a:cubicBezTo>
                <a:cubicBezTo>
                  <a:pt x="179" y="350"/>
                  <a:pt x="165" y="383"/>
                  <a:pt x="159" y="418"/>
                </a:cubicBezTo>
                <a:cubicBezTo>
                  <a:pt x="153" y="411"/>
                  <a:pt x="141" y="414"/>
                  <a:pt x="133" y="421"/>
                </a:cubicBezTo>
                <a:cubicBezTo>
                  <a:pt x="132" y="422"/>
                  <a:pt x="130" y="424"/>
                  <a:pt x="129" y="426"/>
                </a:cubicBezTo>
                <a:cubicBezTo>
                  <a:pt x="91" y="413"/>
                  <a:pt x="70" y="371"/>
                  <a:pt x="59" y="336"/>
                </a:cubicBezTo>
                <a:cubicBezTo>
                  <a:pt x="45" y="291"/>
                  <a:pt x="57" y="252"/>
                  <a:pt x="89" y="220"/>
                </a:cubicBezTo>
                <a:cubicBezTo>
                  <a:pt x="139" y="168"/>
                  <a:pt x="202" y="127"/>
                  <a:pt x="265" y="93"/>
                </a:cubicBezTo>
                <a:cubicBezTo>
                  <a:pt x="332" y="58"/>
                  <a:pt x="409" y="24"/>
                  <a:pt x="486" y="20"/>
                </a:cubicBezTo>
                <a:cubicBezTo>
                  <a:pt x="567" y="16"/>
                  <a:pt x="642" y="57"/>
                  <a:pt x="662" y="139"/>
                </a:cubicBezTo>
                <a:cubicBezTo>
                  <a:pt x="662" y="141"/>
                  <a:pt x="661" y="143"/>
                  <a:pt x="661" y="145"/>
                </a:cubicBezTo>
                <a:cubicBezTo>
                  <a:pt x="661" y="147"/>
                  <a:pt x="664" y="147"/>
                  <a:pt x="664" y="145"/>
                </a:cubicBezTo>
                <a:cubicBezTo>
                  <a:pt x="664" y="144"/>
                  <a:pt x="665" y="143"/>
                  <a:pt x="665" y="142"/>
                </a:cubicBezTo>
                <a:cubicBezTo>
                  <a:pt x="666" y="142"/>
                  <a:pt x="666" y="141"/>
                  <a:pt x="666" y="140"/>
                </a:cubicBezTo>
                <a:cubicBezTo>
                  <a:pt x="666" y="140"/>
                  <a:pt x="666" y="139"/>
                  <a:pt x="666" y="139"/>
                </a:cubicBezTo>
                <a:cubicBezTo>
                  <a:pt x="679" y="105"/>
                  <a:pt x="715" y="75"/>
                  <a:pt x="752" y="81"/>
                </a:cubicBezTo>
                <a:cubicBezTo>
                  <a:pt x="773" y="85"/>
                  <a:pt x="783" y="104"/>
                  <a:pt x="768" y="124"/>
                </a:cubicBezTo>
                <a:cubicBezTo>
                  <a:pt x="765" y="129"/>
                  <a:pt x="759" y="133"/>
                  <a:pt x="754" y="137"/>
                </a:cubicBezTo>
                <a:cubicBezTo>
                  <a:pt x="742" y="148"/>
                  <a:pt x="728" y="157"/>
                  <a:pt x="713" y="165"/>
                </a:cubicBezTo>
                <a:cubicBezTo>
                  <a:pt x="710" y="166"/>
                  <a:pt x="707" y="167"/>
                  <a:pt x="704" y="168"/>
                </a:cubicBezTo>
                <a:cubicBezTo>
                  <a:pt x="702" y="169"/>
                  <a:pt x="703" y="172"/>
                  <a:pt x="705" y="171"/>
                </a:cubicBezTo>
                <a:cubicBezTo>
                  <a:pt x="707" y="171"/>
                  <a:pt x="710" y="170"/>
                  <a:pt x="712" y="170"/>
                </a:cubicBezTo>
                <a:cubicBezTo>
                  <a:pt x="713" y="170"/>
                  <a:pt x="713" y="171"/>
                  <a:pt x="714" y="170"/>
                </a:cubicBezTo>
                <a:cubicBezTo>
                  <a:pt x="715" y="170"/>
                  <a:pt x="715" y="170"/>
                  <a:pt x="716" y="169"/>
                </a:cubicBezTo>
                <a:cubicBezTo>
                  <a:pt x="743" y="165"/>
                  <a:pt x="776" y="164"/>
                  <a:pt x="799" y="180"/>
                </a:cubicBezTo>
                <a:cubicBezTo>
                  <a:pt x="806" y="185"/>
                  <a:pt x="814" y="194"/>
                  <a:pt x="814" y="204"/>
                </a:cubicBezTo>
                <a:cubicBezTo>
                  <a:pt x="813" y="225"/>
                  <a:pt x="796" y="227"/>
                  <a:pt x="781" y="228"/>
                </a:cubicBezTo>
                <a:cubicBezTo>
                  <a:pt x="766" y="228"/>
                  <a:pt x="751" y="225"/>
                  <a:pt x="737" y="2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ectángulo 1"/>
          <p:cNvSpPr/>
          <p:nvPr/>
        </p:nvSpPr>
        <p:spPr>
          <a:xfrm rot="21370750">
            <a:off x="2688209" y="3557194"/>
            <a:ext cx="1814400" cy="12504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4280"/>
          <a:stretch/>
        </p:blipFill>
        <p:spPr>
          <a:xfrm>
            <a:off x="10287001" y="2208240"/>
            <a:ext cx="1516700" cy="2819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79" y="912960"/>
            <a:ext cx="2887171" cy="422712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614138" y="1601640"/>
            <a:ext cx="285342" cy="260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ipse 5"/>
          <p:cNvSpPr/>
          <p:nvPr/>
        </p:nvSpPr>
        <p:spPr>
          <a:xfrm>
            <a:off x="2871720" y="3740040"/>
            <a:ext cx="476280" cy="473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261" y="4202280"/>
            <a:ext cx="499915" cy="4938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285" y="3669530"/>
            <a:ext cx="4999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54</Words>
  <Application>Microsoft Office PowerPoint</Application>
  <PresentationFormat>Personalizado</PresentationFormat>
  <Paragraphs>18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Cordia New</vt:lpstr>
      <vt:lpstr>DejaVu Sans</vt:lpstr>
      <vt:lpstr>Hind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windows 7</dc:creator>
  <dc:description/>
  <cp:lastModifiedBy>HP</cp:lastModifiedBy>
  <cp:revision>44</cp:revision>
  <dcterms:created xsi:type="dcterms:W3CDTF">2019-03-19T06:29:40Z</dcterms:created>
  <dcterms:modified xsi:type="dcterms:W3CDTF">2020-05-31T17:12:45Z</dcterms:modified>
  <dc:language>en-US</dc:language>
</cp:coreProperties>
</file>